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85.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0.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Metadata/LabelInfo.xml" ContentType="application/vnd.ms-office.classificationlabel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612" r:id="rId1"/>
    <p:sldMasterId id="2147485630" r:id="rId2"/>
    <p:sldMasterId id="2147485632" r:id="rId3"/>
    <p:sldMasterId id="2147485649" r:id="rId4"/>
    <p:sldMasterId id="2147485667" r:id="rId5"/>
    <p:sldMasterId id="2147485685" r:id="rId6"/>
    <p:sldMasterId id="2147485687" r:id="rId7"/>
    <p:sldMasterId id="2147485689" r:id="rId8"/>
    <p:sldMasterId id="2147485706" r:id="rId9"/>
    <p:sldMasterId id="2147485724" r:id="rId10"/>
  </p:sldMasterIdLst>
  <p:notesMasterIdLst>
    <p:notesMasterId r:id="rId21"/>
  </p:notesMasterIdLst>
  <p:handoutMasterIdLst>
    <p:handoutMasterId r:id="rId22"/>
  </p:handoutMasterIdLst>
  <p:sldIdLst>
    <p:sldId id="306" r:id="rId11"/>
    <p:sldId id="310" r:id="rId12"/>
    <p:sldId id="313" r:id="rId13"/>
    <p:sldId id="314" r:id="rId14"/>
    <p:sldId id="311" r:id="rId15"/>
    <p:sldId id="308" r:id="rId16"/>
    <p:sldId id="315" r:id="rId17"/>
    <p:sldId id="318" r:id="rId18"/>
    <p:sldId id="317" r:id="rId19"/>
    <p:sldId id="319" r:id="rId20"/>
  </p:sldIdLst>
  <p:sldSz cx="6858000" cy="9906000" type="A4"/>
  <p:notesSz cx="7102475" cy="102330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A40"/>
    <a:srgbClr val="9F9353"/>
    <a:srgbClr val="EFCD2C"/>
    <a:srgbClr val="7DABB2"/>
    <a:srgbClr val="FDFDFD"/>
    <a:srgbClr val="FAFAFA"/>
    <a:srgbClr val="FFFFFA"/>
    <a:srgbClr val="FFFFF0"/>
    <a:srgbClr val="B1CCCF"/>
    <a:srgbClr val="2D4A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15" autoAdjust="0"/>
    <p:restoredTop sz="95987" autoAdjust="0"/>
  </p:normalViewPr>
  <p:slideViewPr>
    <p:cSldViewPr snapToGrid="0">
      <p:cViewPr varScale="1">
        <p:scale>
          <a:sx n="46" d="100"/>
          <a:sy n="46" d="100"/>
        </p:scale>
        <p:origin x="2316" y="52"/>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handoutMaster" Target="handoutMasters/handoutMaster1.xml"/><Relationship Id="rId27"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en-US"/>
          </a:p>
        </p:txBody>
      </p:sp>
      <p:sp>
        <p:nvSpPr>
          <p:cNvPr id="3" name="Date Placeholder 2"/>
          <p:cNvSpPr>
            <a:spLocks noGrp="1"/>
          </p:cNvSpPr>
          <p:nvPr>
            <p:ph type="dt" sz="quarter" idx="1"/>
          </p:nvPr>
        </p:nvSpPr>
        <p:spPr>
          <a:xfrm>
            <a:off x="4023092" y="0"/>
            <a:ext cx="3077739" cy="513428"/>
          </a:xfrm>
          <a:prstGeom prst="rect">
            <a:avLst/>
          </a:prstGeom>
        </p:spPr>
        <p:txBody>
          <a:bodyPr vert="horz" lIns="99057" tIns="49528" rIns="99057" bIns="49528" rtlCol="0"/>
          <a:lstStyle>
            <a:lvl1pPr algn="r">
              <a:defRPr sz="1300"/>
            </a:lvl1pPr>
          </a:lstStyle>
          <a:p>
            <a:fld id="{A56A613C-FDE4-4785-8C39-C53A6FCBC773}" type="datetimeFigureOut">
              <a:rPr lang="en-US" smtClean="0"/>
              <a:t>4/25/2022</a:t>
            </a:fld>
            <a:endParaRPr lang="en-US"/>
          </a:p>
        </p:txBody>
      </p:sp>
      <p:sp>
        <p:nvSpPr>
          <p:cNvPr id="4" name="Footer Placeholder 3"/>
          <p:cNvSpPr>
            <a:spLocks noGrp="1"/>
          </p:cNvSpPr>
          <p:nvPr>
            <p:ph type="ftr" sz="quarter" idx="2"/>
          </p:nvPr>
        </p:nvSpPr>
        <p:spPr>
          <a:xfrm>
            <a:off x="0" y="9719598"/>
            <a:ext cx="3077739" cy="513427"/>
          </a:xfrm>
          <a:prstGeom prst="rect">
            <a:avLst/>
          </a:prstGeom>
        </p:spPr>
        <p:txBody>
          <a:bodyPr vert="horz" lIns="99057" tIns="49528" rIns="99057" bIns="49528" rtlCol="0" anchor="b"/>
          <a:lstStyle>
            <a:lvl1pPr algn="l">
              <a:defRPr sz="1300"/>
            </a:lvl1pPr>
          </a:lstStyle>
          <a:p>
            <a:endParaRPr lang="en-US"/>
          </a:p>
        </p:txBody>
      </p:sp>
      <p:sp>
        <p:nvSpPr>
          <p:cNvPr id="5" name="Slide Number Placeholder 4"/>
          <p:cNvSpPr>
            <a:spLocks noGrp="1"/>
          </p:cNvSpPr>
          <p:nvPr>
            <p:ph type="sldNum" sz="quarter" idx="3"/>
          </p:nvPr>
        </p:nvSpPr>
        <p:spPr>
          <a:xfrm>
            <a:off x="4023092" y="9719598"/>
            <a:ext cx="3077739" cy="513427"/>
          </a:xfrm>
          <a:prstGeom prst="rect">
            <a:avLst/>
          </a:prstGeom>
        </p:spPr>
        <p:txBody>
          <a:bodyPr vert="horz" lIns="99057" tIns="49528" rIns="99057" bIns="49528" rtlCol="0" anchor="b"/>
          <a:lstStyle>
            <a:lvl1pPr algn="r">
              <a:defRPr sz="1300"/>
            </a:lvl1pPr>
          </a:lstStyle>
          <a:p>
            <a:fld id="{B143865F-0262-4A69-A469-5A2FD2D3CE39}" type="slidenum">
              <a:rPr lang="en-US" smtClean="0"/>
              <a:t>‹Nº›</a:t>
            </a:fld>
            <a:endParaRPr lang="en-US"/>
          </a:p>
        </p:txBody>
      </p:sp>
    </p:spTree>
    <p:extLst>
      <p:ext uri="{BB962C8B-B14F-4D97-AF65-F5344CB8AC3E}">
        <p14:creationId xmlns:p14="http://schemas.microsoft.com/office/powerpoint/2010/main" val="154827824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es-ES"/>
          </a:p>
        </p:txBody>
      </p:sp>
      <p:sp>
        <p:nvSpPr>
          <p:cNvPr id="3" name="Date Placeholder 2"/>
          <p:cNvSpPr>
            <a:spLocks noGrp="1"/>
          </p:cNvSpPr>
          <p:nvPr>
            <p:ph type="dt" idx="1"/>
          </p:nvPr>
        </p:nvSpPr>
        <p:spPr>
          <a:xfrm>
            <a:off x="4023092" y="0"/>
            <a:ext cx="3077739" cy="513428"/>
          </a:xfrm>
          <a:prstGeom prst="rect">
            <a:avLst/>
          </a:prstGeom>
        </p:spPr>
        <p:txBody>
          <a:bodyPr vert="horz" lIns="99057" tIns="49528" rIns="99057" bIns="49528" rtlCol="0"/>
          <a:lstStyle>
            <a:lvl1pPr algn="r">
              <a:defRPr sz="1300"/>
            </a:lvl1pPr>
          </a:lstStyle>
          <a:p>
            <a:fld id="{6D26D57F-07B1-4A03-B009-EE51977EC807}" type="datetimeFigureOut">
              <a:rPr lang="es-ES" smtClean="0"/>
              <a:t>25/04/2022</a:t>
            </a:fld>
            <a:endParaRPr lang="es-ES"/>
          </a:p>
        </p:txBody>
      </p:sp>
      <p:sp>
        <p:nvSpPr>
          <p:cNvPr id="4" name="Slide Image Placeholder 3"/>
          <p:cNvSpPr>
            <a:spLocks noGrp="1" noRot="1" noChangeAspect="1"/>
          </p:cNvSpPr>
          <p:nvPr>
            <p:ph type="sldImg" idx="2"/>
          </p:nvPr>
        </p:nvSpPr>
        <p:spPr>
          <a:xfrm>
            <a:off x="2357438" y="1279525"/>
            <a:ext cx="2387600" cy="3452813"/>
          </a:xfrm>
          <a:prstGeom prst="rect">
            <a:avLst/>
          </a:prstGeom>
          <a:noFill/>
          <a:ln w="12700">
            <a:solidFill>
              <a:prstClr val="black"/>
            </a:solidFill>
          </a:ln>
        </p:spPr>
        <p:txBody>
          <a:bodyPr vert="horz" lIns="99057" tIns="49528" rIns="99057" bIns="49528" rtlCol="0" anchor="ctr"/>
          <a:lstStyle/>
          <a:p>
            <a:endParaRPr lang="es-ES"/>
          </a:p>
        </p:txBody>
      </p:sp>
      <p:sp>
        <p:nvSpPr>
          <p:cNvPr id="5" name="Notes Placeholder 4"/>
          <p:cNvSpPr>
            <a:spLocks noGrp="1"/>
          </p:cNvSpPr>
          <p:nvPr>
            <p:ph type="body" sz="quarter" idx="3"/>
          </p:nvPr>
        </p:nvSpPr>
        <p:spPr>
          <a:xfrm>
            <a:off x="710248" y="4924643"/>
            <a:ext cx="5681980" cy="4029254"/>
          </a:xfrm>
          <a:prstGeom prst="rect">
            <a:avLst/>
          </a:prstGeom>
        </p:spPr>
        <p:txBody>
          <a:bodyPr vert="horz" lIns="99057" tIns="49528" rIns="99057" bIns="4952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9719598"/>
            <a:ext cx="3077739" cy="513427"/>
          </a:xfrm>
          <a:prstGeom prst="rect">
            <a:avLst/>
          </a:prstGeom>
        </p:spPr>
        <p:txBody>
          <a:bodyPr vert="horz" lIns="99057" tIns="49528" rIns="99057" bIns="49528" rtlCol="0" anchor="b"/>
          <a:lstStyle>
            <a:lvl1pPr algn="l">
              <a:defRPr sz="1300"/>
            </a:lvl1pPr>
          </a:lstStyle>
          <a:p>
            <a:endParaRPr lang="es-ES"/>
          </a:p>
        </p:txBody>
      </p:sp>
      <p:sp>
        <p:nvSpPr>
          <p:cNvPr id="7" name="Slide Number Placeholder 6"/>
          <p:cNvSpPr>
            <a:spLocks noGrp="1"/>
          </p:cNvSpPr>
          <p:nvPr>
            <p:ph type="sldNum" sz="quarter" idx="5"/>
          </p:nvPr>
        </p:nvSpPr>
        <p:spPr>
          <a:xfrm>
            <a:off x="4023092" y="9719598"/>
            <a:ext cx="3077739" cy="513427"/>
          </a:xfrm>
          <a:prstGeom prst="rect">
            <a:avLst/>
          </a:prstGeom>
        </p:spPr>
        <p:txBody>
          <a:bodyPr vert="horz" lIns="99057" tIns="49528" rIns="99057" bIns="49528" rtlCol="0" anchor="b"/>
          <a:lstStyle>
            <a:lvl1pPr algn="r">
              <a:defRPr sz="1300"/>
            </a:lvl1pPr>
          </a:lstStyle>
          <a:p>
            <a:fld id="{06397A12-DE36-4775-BE6E-8F785FFEAB80}" type="slidenum">
              <a:rPr lang="es-ES" smtClean="0"/>
              <a:t>‹Nº›</a:t>
            </a:fld>
            <a:endParaRPr lang="es-ES"/>
          </a:p>
        </p:txBody>
      </p:sp>
    </p:spTree>
    <p:extLst>
      <p:ext uri="{BB962C8B-B14F-4D97-AF65-F5344CB8AC3E}">
        <p14:creationId xmlns:p14="http://schemas.microsoft.com/office/powerpoint/2010/main" val="252976954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9832" y="2091269"/>
            <a:ext cx="4965726" cy="4809395"/>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649832" y="6900660"/>
            <a:ext cx="4965726" cy="1244273"/>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98403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33" y="6934181"/>
            <a:ext cx="4965725" cy="818622"/>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49832" y="990600"/>
            <a:ext cx="4965726" cy="525874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49832" y="7752803"/>
            <a:ext cx="4965725" cy="713140"/>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7287587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15" name="Title 1"/>
          <p:cNvSpPr>
            <a:spLocks noGrp="1"/>
          </p:cNvSpPr>
          <p:nvPr>
            <p:ph type="title"/>
          </p:nvPr>
        </p:nvSpPr>
        <p:spPr>
          <a:xfrm>
            <a:off x="513999" y="880533"/>
            <a:ext cx="5830004" cy="2318469"/>
          </a:xfrm>
        </p:spPr>
        <p:txBody>
          <a:bodyPr/>
          <a:lstStyle/>
          <a:p>
            <a:r>
              <a:rPr lang="en-US"/>
              <a:t>Click to edit Master title style</a:t>
            </a:r>
            <a:endParaRPr lang="en-US" dirty="0"/>
          </a:p>
        </p:txBody>
      </p:sp>
      <p:sp>
        <p:nvSpPr>
          <p:cNvPr id="7" name="Text Placeholder 2"/>
          <p:cNvSpPr>
            <a:spLocks noGrp="1"/>
          </p:cNvSpPr>
          <p:nvPr>
            <p:ph type="body" idx="1"/>
          </p:nvPr>
        </p:nvSpPr>
        <p:spPr>
          <a:xfrm>
            <a:off x="513998" y="3419135"/>
            <a:ext cx="1855674" cy="832378"/>
          </a:xfrm>
        </p:spPr>
        <p:txBody>
          <a:bodyPr anchor="b">
            <a:noAutofit/>
          </a:bodyPr>
          <a:lstStyle>
            <a:lvl1pPr marL="0" indent="0" algn="ctr">
              <a:lnSpc>
                <a:spcPct val="7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3998" y="4251515"/>
            <a:ext cx="1855674" cy="411355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504469" y="3419135"/>
            <a:ext cx="1851481" cy="832378"/>
          </a:xfrm>
        </p:spPr>
        <p:txBody>
          <a:bodyPr anchor="b">
            <a:noAutofit/>
          </a:bodyPr>
          <a:lstStyle>
            <a:lvl1pPr marL="0" indent="0" algn="ctr">
              <a:lnSpc>
                <a:spcPct val="7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498259" y="4251515"/>
            <a:ext cx="1858135" cy="411355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4484981" y="3419135"/>
            <a:ext cx="1859022" cy="832378"/>
          </a:xfrm>
        </p:spPr>
        <p:txBody>
          <a:bodyPr anchor="b">
            <a:noAutofit/>
          </a:bodyPr>
          <a:lstStyle>
            <a:lvl1pPr marL="0" indent="0" algn="ctr">
              <a:lnSpc>
                <a:spcPct val="7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4484981" y="4251515"/>
            <a:ext cx="1859022" cy="411355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84393957-1EBE-4B47-9446-FA8C4305499F}" type="datetimeFigureOut">
              <a:rPr lang="es-ES" smtClean="0"/>
              <a:t>25/04/2022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7810968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30" name="Title 1"/>
          <p:cNvSpPr>
            <a:spLocks noGrp="1"/>
          </p:cNvSpPr>
          <p:nvPr>
            <p:ph type="title"/>
          </p:nvPr>
        </p:nvSpPr>
        <p:spPr>
          <a:xfrm>
            <a:off x="513999" y="882226"/>
            <a:ext cx="5830004" cy="231677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3999" y="6073629"/>
            <a:ext cx="1854230" cy="832378"/>
          </a:xfrm>
        </p:spPr>
        <p:txBody>
          <a:bodyPr anchor="b">
            <a:noAutofit/>
          </a:bodyPr>
          <a:lstStyle>
            <a:lvl1pPr marL="0" indent="0" algn="ctr">
              <a:lnSpc>
                <a:spcPct val="7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3999" y="3419135"/>
            <a:ext cx="1854230" cy="2201333"/>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3999" y="6906008"/>
            <a:ext cx="1854230" cy="145905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499052" y="6073629"/>
            <a:ext cx="1857278" cy="832378"/>
          </a:xfrm>
        </p:spPr>
        <p:txBody>
          <a:bodyPr anchor="b">
            <a:noAutofit/>
          </a:bodyPr>
          <a:lstStyle>
            <a:lvl1pPr marL="0" indent="0" algn="ctr">
              <a:lnSpc>
                <a:spcPct val="7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498258" y="3419135"/>
            <a:ext cx="1858136" cy="2201333"/>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498258" y="6906007"/>
            <a:ext cx="1858136" cy="145906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4484981" y="6073629"/>
            <a:ext cx="1856633" cy="832378"/>
          </a:xfrm>
        </p:spPr>
        <p:txBody>
          <a:bodyPr anchor="b">
            <a:noAutofit/>
          </a:bodyPr>
          <a:lstStyle>
            <a:lvl1pPr marL="0" indent="0" algn="ctr">
              <a:lnSpc>
                <a:spcPct val="7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4484981" y="3419135"/>
            <a:ext cx="1859022" cy="2201333"/>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4484910" y="6906004"/>
            <a:ext cx="1859093" cy="145906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84393957-1EBE-4B47-9446-FA8C4305499F}" type="datetimeFigureOut">
              <a:rPr lang="es-ES" smtClean="0"/>
              <a:t>25/04/2022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9763211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513999" y="3419137"/>
            <a:ext cx="5830004" cy="49459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7968753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Vertical Title 1"/>
          <p:cNvSpPr>
            <a:spLocks noGrp="1"/>
          </p:cNvSpPr>
          <p:nvPr>
            <p:ph type="title" orient="vert"/>
          </p:nvPr>
        </p:nvSpPr>
        <p:spPr>
          <a:xfrm>
            <a:off x="4907757" y="880537"/>
            <a:ext cx="1436246" cy="7484532"/>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513999" y="880537"/>
            <a:ext cx="4308032" cy="74845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6864644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4485" y="860917"/>
            <a:ext cx="5632880" cy="4642418"/>
          </a:xfrm>
        </p:spPr>
        <p:txBody>
          <a:bodyPr anchor="b">
            <a:normAutofit/>
          </a:bodyPr>
          <a:lstStyle>
            <a:lvl1pPr algn="ctr">
              <a:defRPr sz="3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614485" y="5613400"/>
            <a:ext cx="5632880" cy="3205378"/>
          </a:xfrm>
        </p:spPr>
        <p:txBody>
          <a:bodyPr anchor="t">
            <a:normAutofit/>
          </a:bodyPr>
          <a:lstStyle>
            <a:lvl1pPr marL="0" indent="0" algn="ctr">
              <a:buNone/>
              <a:defRPr sz="1350">
                <a:gradFill flip="none" rotWithShape="1">
                  <a:gsLst>
                    <a:gs pos="0">
                      <a:schemeClr val="tx1"/>
                    </a:gs>
                    <a:gs pos="100000">
                      <a:schemeClr val="tx1">
                        <a:lumMod val="75000"/>
                      </a:schemeClr>
                    </a:gs>
                  </a:gsLst>
                  <a:lin ang="0" scaled="1"/>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4638103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4861596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4485" y="4724342"/>
            <a:ext cx="5632880" cy="2633663"/>
          </a:xfrm>
        </p:spPr>
        <p:txBody>
          <a:bodyPr anchor="b">
            <a:normAutofit/>
          </a:bodyPr>
          <a:lstStyle>
            <a:lvl1pPr algn="r">
              <a:defRPr sz="2100" b="0" cap="all"/>
            </a:lvl1pPr>
          </a:lstStyle>
          <a:p>
            <a:r>
              <a:rPr lang="en-US"/>
              <a:t>Click to edit Master title style</a:t>
            </a:r>
            <a:endParaRPr lang="en-US" dirty="0"/>
          </a:p>
        </p:txBody>
      </p:sp>
      <p:sp>
        <p:nvSpPr>
          <p:cNvPr id="3" name="Text Placeholder 2"/>
          <p:cNvSpPr>
            <a:spLocks noGrp="1"/>
          </p:cNvSpPr>
          <p:nvPr>
            <p:ph type="body" idx="1"/>
          </p:nvPr>
        </p:nvSpPr>
        <p:spPr>
          <a:xfrm>
            <a:off x="614485" y="7372170"/>
            <a:ext cx="5632880" cy="1441917"/>
          </a:xfrm>
        </p:spPr>
        <p:txBody>
          <a:bodyPr anchor="t">
            <a:normAutofit/>
          </a:bodyPr>
          <a:lstStyle>
            <a:lvl1pPr marL="0" indent="0" algn="r">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7962097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3761" y="2976853"/>
            <a:ext cx="2763805" cy="5823034"/>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80436" y="2976853"/>
            <a:ext cx="2766929" cy="5823032"/>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7641250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9730" y="2976853"/>
            <a:ext cx="2547835" cy="1059639"/>
          </a:xfrm>
        </p:spPr>
        <p:txBody>
          <a:bodyPr anchor="b">
            <a:noAutofit/>
          </a:bodyPr>
          <a:lstStyle>
            <a:lvl1pPr marL="0" indent="0">
              <a:buNone/>
              <a:defRPr sz="165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13761" y="4024262"/>
            <a:ext cx="2763805" cy="4789825"/>
          </a:xfrm>
        </p:spPr>
        <p:txBody>
          <a:bodyPr anchor="t">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682612" y="2976853"/>
            <a:ext cx="2564753" cy="1047409"/>
          </a:xfrm>
        </p:spPr>
        <p:txBody>
          <a:bodyPr anchor="b">
            <a:noAutofit/>
          </a:bodyPr>
          <a:lstStyle>
            <a:lvl1pPr marL="0" indent="0">
              <a:buNone/>
              <a:defRPr sz="165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74" y="4024262"/>
            <a:ext cx="2776140" cy="4789825"/>
          </a:xfrm>
        </p:spPr>
        <p:txBody>
          <a:bodyPr anchor="t">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393957-1EBE-4B47-9446-FA8C4305499F}" type="datetimeFigureOut">
              <a:rPr lang="es-ES" smtClean="0"/>
              <a:t>25/04/2022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5996378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95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393957-1EBE-4B47-9446-FA8C4305499F}" type="datetimeFigureOut">
              <a:rPr lang="es-ES" smtClean="0"/>
              <a:t>25/04/2022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299337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32" y="2091267"/>
            <a:ext cx="4965726" cy="2861733"/>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649832" y="5283200"/>
            <a:ext cx="4965726" cy="3412067"/>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9707956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pic>
        <p:nvPicPr>
          <p:cNvPr id="5" name="Picture 4" hidden="1">
            <a:extLst>
              <a:ext uri="{FF2B5EF4-FFF2-40B4-BE49-F238E27FC236}">
                <a16:creationId xmlns:a16="http://schemas.microsoft.com/office/drawing/2014/main" id="{BB477112-2286-4D73-A437-838BEEC8B3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69" t="3377" r="6869" b="17801"/>
          <a:stretch/>
        </p:blipFill>
        <p:spPr>
          <a:xfrm>
            <a:off x="0" y="-1"/>
            <a:ext cx="6858000" cy="9906001"/>
          </a:xfrm>
          <a:prstGeom prst="rect">
            <a:avLst/>
          </a:prstGeom>
        </p:spPr>
      </p:pic>
    </p:spTree>
    <p:extLst>
      <p:ext uri="{BB962C8B-B14F-4D97-AF65-F5344CB8AC3E}">
        <p14:creationId xmlns:p14="http://schemas.microsoft.com/office/powerpoint/2010/main" val="70236964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3761" y="2534896"/>
            <a:ext cx="2047142" cy="1981200"/>
          </a:xfrm>
        </p:spPr>
        <p:txBody>
          <a:bodyPr anchor="b">
            <a:normAutofit/>
          </a:bodyPr>
          <a:lstStyle>
            <a:lvl1pPr algn="l">
              <a:defRPr sz="1650" b="0"/>
            </a:lvl1pPr>
          </a:lstStyle>
          <a:p>
            <a:r>
              <a:rPr lang="en-US"/>
              <a:t>Click to edit Master title style</a:t>
            </a:r>
            <a:endParaRPr lang="en-US" dirty="0"/>
          </a:p>
        </p:txBody>
      </p:sp>
      <p:sp>
        <p:nvSpPr>
          <p:cNvPr id="3" name="Content Placeholder 2"/>
          <p:cNvSpPr>
            <a:spLocks noGrp="1"/>
          </p:cNvSpPr>
          <p:nvPr>
            <p:ph idx="1"/>
          </p:nvPr>
        </p:nvSpPr>
        <p:spPr>
          <a:xfrm>
            <a:off x="2871642" y="860916"/>
            <a:ext cx="3375723" cy="7953170"/>
          </a:xfrm>
        </p:spPr>
        <p:txBody>
          <a:bodyPr anchor="ctr">
            <a:normAutofit/>
          </a:bodyPr>
          <a:lstStyle>
            <a:lvl1pPr>
              <a:defRPr sz="1350"/>
            </a:lvl1pPr>
            <a:lvl2pPr>
              <a:defRPr sz="1200"/>
            </a:lvl2pPr>
            <a:lvl3pPr>
              <a:defRPr sz="1050"/>
            </a:lvl3pPr>
            <a:lvl4pPr>
              <a:defRPr sz="900"/>
            </a:lvl4pPr>
            <a:lvl5pPr>
              <a:defRPr sz="825"/>
            </a:lvl5pPr>
            <a:lvl6pPr>
              <a:defRPr sz="825"/>
            </a:lvl6pPr>
            <a:lvl7pPr>
              <a:defRPr sz="825"/>
            </a:lvl7pPr>
            <a:lvl8pPr>
              <a:defRPr sz="825"/>
            </a:lvl8pPr>
            <a:lvl9pPr>
              <a:defRPr sz="8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13761" y="4516096"/>
            <a:ext cx="2047142" cy="264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39279279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3761" y="2741944"/>
            <a:ext cx="3317852" cy="1981200"/>
          </a:xfrm>
        </p:spPr>
        <p:txBody>
          <a:bodyPr anchor="b">
            <a:normAutofit/>
          </a:bodyPr>
          <a:lstStyle>
            <a:lvl1pPr algn="l">
              <a:defRPr sz="1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4136581" y="-26416"/>
            <a:ext cx="1875047" cy="997204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12989" y="4723144"/>
            <a:ext cx="3317852" cy="264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392737" y="8928609"/>
            <a:ext cx="538877" cy="527403"/>
          </a:xfrm>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a:xfrm>
            <a:off x="613761" y="8928609"/>
            <a:ext cx="2778975" cy="527403"/>
          </a:xfrm>
        </p:spPr>
        <p:txBody>
          <a:bodyPr/>
          <a:lstStyle/>
          <a:p>
            <a:endParaRPr lang="es-ES"/>
          </a:p>
        </p:txBody>
      </p:sp>
      <p:sp>
        <p:nvSpPr>
          <p:cNvPr id="7" name="Slide Number Placeholder 6"/>
          <p:cNvSpPr>
            <a:spLocks noGrp="1"/>
          </p:cNvSpPr>
          <p:nvPr>
            <p:ph type="sldNum" sz="quarter" idx="12"/>
          </p:nvPr>
        </p:nvSpPr>
        <p:spPr>
          <a:xfrm>
            <a:off x="6018196" y="8928608"/>
            <a:ext cx="228890" cy="475583"/>
          </a:xfrm>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0387685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8258" y="6323034"/>
            <a:ext cx="5559755" cy="1310841"/>
          </a:xfrm>
        </p:spPr>
        <p:txBody>
          <a:bodyPr anchor="b">
            <a:normAutofit/>
          </a:bodyPr>
          <a:lstStyle>
            <a:lvl1pPr algn="l">
              <a:defRPr sz="15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8259" y="1438938"/>
            <a:ext cx="5476070" cy="43060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8258" y="7633875"/>
            <a:ext cx="5559755" cy="1180212"/>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a:xfrm>
            <a:off x="688258" y="8928609"/>
            <a:ext cx="4002959" cy="527403"/>
          </a:xfrm>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7112049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13760" y="860915"/>
            <a:ext cx="5633606" cy="4532352"/>
          </a:xfrm>
        </p:spPr>
        <p:txBody>
          <a:bodyPr anchor="ctr">
            <a:normAutofit/>
          </a:bodyPr>
          <a:lstStyle>
            <a:lvl1pPr algn="l">
              <a:defRPr sz="2100" b="0" cap="all"/>
            </a:lvl1pPr>
          </a:lstStyle>
          <a:p>
            <a:r>
              <a:rPr lang="en-US"/>
              <a:t>Click to edit Master title style</a:t>
            </a:r>
            <a:endParaRPr lang="en-US" dirty="0"/>
          </a:p>
        </p:txBody>
      </p:sp>
      <p:sp>
        <p:nvSpPr>
          <p:cNvPr id="3" name="Text Placeholder 2"/>
          <p:cNvSpPr>
            <a:spLocks noGrp="1"/>
          </p:cNvSpPr>
          <p:nvPr>
            <p:ph type="body" idx="1"/>
          </p:nvPr>
        </p:nvSpPr>
        <p:spPr>
          <a:xfrm>
            <a:off x="613760" y="6273800"/>
            <a:ext cx="5633606" cy="2540287"/>
          </a:xfrm>
        </p:spPr>
        <p:txBody>
          <a:bodyPr anchor="ctr">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123351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437864" y="1242621"/>
            <a:ext cx="342989"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5916617" y="4313000"/>
            <a:ext cx="342989"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813707" y="860916"/>
            <a:ext cx="5230586" cy="4397003"/>
          </a:xfrm>
        </p:spPr>
        <p:txBody>
          <a:bodyPr anchor="ctr">
            <a:normAutofit/>
          </a:bodyPr>
          <a:lstStyle>
            <a:lvl1pPr algn="l">
              <a:defRPr sz="21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42327" y="5273098"/>
            <a:ext cx="4973346" cy="550333"/>
          </a:xfrm>
        </p:spPr>
        <p:txBody>
          <a:bodyPr anchor="ctr">
            <a:normAutofit/>
          </a:bodyPr>
          <a:lstStyle>
            <a:lvl1pPr marL="0" indent="0">
              <a:buFontTx/>
              <a:buNone/>
              <a:defRPr sz="10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613761" y="6703964"/>
            <a:ext cx="5633605" cy="2091267"/>
          </a:xfrm>
        </p:spPr>
        <p:txBody>
          <a:bodyPr anchor="ctr">
            <a:normAutofit/>
          </a:bodyPr>
          <a:lstStyle>
            <a:lvl1pPr marL="0" indent="0" algn="l">
              <a:buNone/>
              <a:defRPr sz="1350">
                <a:gradFill flip="none" rotWithShape="1">
                  <a:gsLst>
                    <a:gs pos="0">
                      <a:schemeClr val="tx1"/>
                    </a:gs>
                    <a:gs pos="100000">
                      <a:schemeClr val="tx1">
                        <a:lumMod val="75000"/>
                      </a:schemeClr>
                    </a:gs>
                  </a:gsLst>
                  <a:lin ang="0" scaled="1"/>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5117659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13760" y="5205151"/>
            <a:ext cx="5634254" cy="2121600"/>
          </a:xfrm>
        </p:spPr>
        <p:txBody>
          <a:bodyPr anchor="b">
            <a:normAutofit/>
          </a:bodyPr>
          <a:lstStyle>
            <a:lvl1pPr algn="l">
              <a:defRPr sz="2100" b="0" cap="all"/>
            </a:lvl1pPr>
          </a:lstStyle>
          <a:p>
            <a:r>
              <a:rPr lang="en-US"/>
              <a:t>Click to edit Master title style</a:t>
            </a:r>
            <a:endParaRPr lang="en-US" dirty="0"/>
          </a:p>
        </p:txBody>
      </p:sp>
      <p:sp>
        <p:nvSpPr>
          <p:cNvPr id="3" name="Text Placeholder 2"/>
          <p:cNvSpPr>
            <a:spLocks noGrp="1"/>
          </p:cNvSpPr>
          <p:nvPr>
            <p:ph type="body" idx="1"/>
          </p:nvPr>
        </p:nvSpPr>
        <p:spPr>
          <a:xfrm>
            <a:off x="615762" y="7326751"/>
            <a:ext cx="5634254" cy="1487336"/>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701974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437864" y="1088896"/>
            <a:ext cx="342989"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6" name="TextBox 15"/>
          <p:cNvSpPr txBox="1"/>
          <p:nvPr/>
        </p:nvSpPr>
        <p:spPr>
          <a:xfrm>
            <a:off x="5915668" y="4159275"/>
            <a:ext cx="342989"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813707" y="860916"/>
            <a:ext cx="5230586" cy="4108533"/>
          </a:xfrm>
        </p:spPr>
        <p:txBody>
          <a:bodyPr anchor="ctr">
            <a:normAutofit/>
          </a:bodyPr>
          <a:lstStyle>
            <a:lvl1pPr algn="l">
              <a:defRPr sz="21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13760" y="5613400"/>
            <a:ext cx="5634254" cy="1521956"/>
          </a:xfrm>
        </p:spPr>
        <p:txBody>
          <a:bodyPr vert="horz" lIns="91440" tIns="45720" rIns="91440" bIns="45720" rtlCol="0" anchor="b">
            <a:normAutofit/>
          </a:bodyPr>
          <a:lstStyle>
            <a:lvl1pPr>
              <a:buNone/>
              <a:defRPr lang="en-US" sz="15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13760" y="7135356"/>
            <a:ext cx="5634254" cy="1678730"/>
          </a:xfrm>
        </p:spPr>
        <p:txBody>
          <a:bodyPr anchor="t">
            <a:normAutofit/>
          </a:bodyPr>
          <a:lstStyle>
            <a:lvl1pPr marL="0" indent="0" algn="l">
              <a:buNone/>
              <a:defRPr sz="1200">
                <a:gradFill flip="none" rotWithShape="1">
                  <a:gsLst>
                    <a:gs pos="0">
                      <a:schemeClr val="tx1"/>
                    </a:gs>
                    <a:gs pos="100000">
                      <a:schemeClr val="tx1">
                        <a:lumMod val="75000"/>
                      </a:schemeClr>
                    </a:gs>
                  </a:gsLst>
                  <a:lin ang="5400000" scaled="0"/>
                  <a:tileRect/>
                </a:gradFill>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8010849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3760" y="860916"/>
            <a:ext cx="5633605" cy="3982020"/>
          </a:xfrm>
        </p:spPr>
        <p:txBody>
          <a:bodyPr vert="horz" lIns="91440" tIns="45720" rIns="91440" bIns="45720" rtlCol="0" anchor="ctr">
            <a:normAutofit/>
          </a:bodyPr>
          <a:lstStyle>
            <a:lvl1pPr>
              <a:defRPr lang="en-US" sz="21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13760" y="5319804"/>
            <a:ext cx="5633605" cy="1515631"/>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13760" y="6835435"/>
            <a:ext cx="5633604" cy="1978652"/>
          </a:xfrm>
        </p:spPr>
        <p:txBody>
          <a:bodyPr anchor="t">
            <a:normAutofit/>
          </a:bodyPr>
          <a:lstStyle>
            <a:lvl1pPr marL="0" indent="0" algn="l">
              <a:buNone/>
              <a:defRPr sz="1200">
                <a:gradFill flip="none" rotWithShape="1">
                  <a:gsLst>
                    <a:gs pos="0">
                      <a:schemeClr val="tx1"/>
                    </a:gs>
                    <a:gs pos="100000">
                      <a:schemeClr val="tx1">
                        <a:lumMod val="75000"/>
                      </a:schemeClr>
                    </a:gs>
                  </a:gsLst>
                  <a:lin ang="5400000" scaled="0"/>
                  <a:tileRect/>
                </a:gradFill>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69038796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13761" y="860915"/>
            <a:ext cx="5633605" cy="189580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4167275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6057" y="2091267"/>
            <a:ext cx="4500787" cy="3355985"/>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086133" y="5447252"/>
            <a:ext cx="4095869" cy="49425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649832" y="6284282"/>
            <a:ext cx="4965726" cy="2421467"/>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
        <p:nvSpPr>
          <p:cNvPr id="12" name="TextBox 11"/>
          <p:cNvSpPr txBox="1"/>
          <p:nvPr/>
        </p:nvSpPr>
        <p:spPr>
          <a:xfrm>
            <a:off x="505423" y="1402922"/>
            <a:ext cx="451193"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5249768" y="3775471"/>
            <a:ext cx="451193"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0195857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13781" y="860915"/>
            <a:ext cx="1333584" cy="795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3761" y="860915"/>
            <a:ext cx="4218103" cy="795317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81333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49831" y="4512735"/>
            <a:ext cx="4965727" cy="2387927"/>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649832" y="6900661"/>
            <a:ext cx="4965726" cy="12428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512543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356126" y="2861734"/>
            <a:ext cx="1658044" cy="832378"/>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367106" y="3852334"/>
            <a:ext cx="1647063" cy="5184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185128" y="2861734"/>
            <a:ext cx="1652066" cy="832378"/>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179190" y="3852334"/>
            <a:ext cx="1658003" cy="5184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4008688" y="2861734"/>
            <a:ext cx="1649744" cy="832378"/>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4008688" y="3852334"/>
            <a:ext cx="1649744" cy="5184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096501" y="3081867"/>
            <a:ext cx="0" cy="5723467"/>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917273" y="3081867"/>
            <a:ext cx="0" cy="5729941"/>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024540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367106" y="6140260"/>
            <a:ext cx="1654209" cy="832378"/>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367106" y="3191934"/>
            <a:ext cx="1654209" cy="22013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367106" y="6972640"/>
            <a:ext cx="1654209" cy="95216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188344" y="6140260"/>
            <a:ext cx="1648850" cy="832378"/>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188343" y="3191934"/>
            <a:ext cx="1648850" cy="22013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187582" y="6972639"/>
            <a:ext cx="1651034" cy="95216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4008688" y="6140260"/>
            <a:ext cx="1649744" cy="832378"/>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4008687" y="3191934"/>
            <a:ext cx="1649744" cy="22013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4008619" y="6972636"/>
            <a:ext cx="1651928" cy="95216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096501" y="3081867"/>
            <a:ext cx="0" cy="5723467"/>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17273" y="3081867"/>
            <a:ext cx="0" cy="5729941"/>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69842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09383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672337" y="621421"/>
            <a:ext cx="986095" cy="841551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367106" y="1116852"/>
            <a:ext cx="4176609" cy="79200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191434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524013" y="1523987"/>
            <a:ext cx="9907394" cy="6856632"/>
          </a:xfrm>
          <a:prstGeom prst="rect">
            <a:avLst/>
          </a:prstGeom>
        </p:spPr>
      </p:pic>
      <p:sp>
        <p:nvSpPr>
          <p:cNvPr id="6" name="Rectangle 5"/>
          <p:cNvSpPr/>
          <p:nvPr userDrawn="1"/>
        </p:nvSpPr>
        <p:spPr>
          <a:xfrm>
            <a:off x="0" y="0"/>
            <a:ext cx="6858000" cy="9906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Picture 1" hidden="1"/>
          <p:cNvPicPr>
            <a:picLocks noChangeAspect="1"/>
          </p:cNvPicPr>
          <p:nvPr userDrawn="1"/>
        </p:nvPicPr>
        <p:blipFill rotWithShape="1">
          <a:blip r:embed="rId3">
            <a:extLst>
              <a:ext uri="{28A0092B-C50C-407E-A947-70E740481C1C}">
                <a14:useLocalDpi xmlns:a14="http://schemas.microsoft.com/office/drawing/2010/main" val="0"/>
              </a:ext>
            </a:extLst>
          </a:blip>
          <a:srcRect l="6869" t="3377" r="6869" b="17801"/>
          <a:stretch/>
        </p:blipFill>
        <p:spPr>
          <a:xfrm>
            <a:off x="0" y="-1"/>
            <a:ext cx="6858000" cy="9906001"/>
          </a:xfrm>
          <a:prstGeom prst="rect">
            <a:avLst/>
          </a:prstGeom>
        </p:spPr>
      </p:pic>
    </p:spTree>
    <p:extLst>
      <p:ext uri="{BB962C8B-B14F-4D97-AF65-F5344CB8AC3E}">
        <p14:creationId xmlns:p14="http://schemas.microsoft.com/office/powerpoint/2010/main" val="2207543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56813" y="3632202"/>
            <a:ext cx="4950338" cy="3268461"/>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456813" y="6900661"/>
            <a:ext cx="4950338" cy="1626853"/>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9" name="Freeform 8"/>
          <p:cNvSpPr/>
          <p:nvPr/>
        </p:nvSpPr>
        <p:spPr bwMode="auto">
          <a:xfrm>
            <a:off x="-23789" y="6241674"/>
            <a:ext cx="1046605" cy="1129239"/>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317500" y="6542671"/>
            <a:ext cx="438734" cy="527403"/>
          </a:xfrm>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4049890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20159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901" y="901492"/>
            <a:ext cx="4941899" cy="1850174"/>
          </a:xfrm>
        </p:spPr>
        <p:txBody>
          <a:bodyPr/>
          <a:lstStyle/>
          <a:p>
            <a:r>
              <a:rPr lang="en-US"/>
              <a:t>Click to edit Master title style</a:t>
            </a:r>
            <a:endParaRPr lang="en-US" dirty="0"/>
          </a:p>
        </p:txBody>
      </p:sp>
      <p:sp>
        <p:nvSpPr>
          <p:cNvPr id="3" name="Content Placeholder 2"/>
          <p:cNvSpPr>
            <a:spLocks noGrp="1"/>
          </p:cNvSpPr>
          <p:nvPr>
            <p:ph idx="1"/>
          </p:nvPr>
        </p:nvSpPr>
        <p:spPr>
          <a:xfrm>
            <a:off x="1456812" y="3081867"/>
            <a:ext cx="4943989" cy="54565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10" name="Freeform 11"/>
          <p:cNvSpPr/>
          <p:nvPr/>
        </p:nvSpPr>
        <p:spPr bwMode="auto">
          <a:xfrm flipV="1">
            <a:off x="44" y="1027281"/>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820941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6812" y="2996590"/>
            <a:ext cx="4943989" cy="212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456812" y="5173133"/>
            <a:ext cx="4943989" cy="12428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11" name="Freeform 11"/>
          <p:cNvSpPr/>
          <p:nvPr/>
        </p:nvSpPr>
        <p:spPr bwMode="auto">
          <a:xfrm flipV="1">
            <a:off x="44" y="4573873"/>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383421" y="4685981"/>
            <a:ext cx="438734" cy="527403"/>
          </a:xfrm>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1560376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56813" y="3086354"/>
            <a:ext cx="2398148" cy="54417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002981" y="3086354"/>
            <a:ext cx="2397820" cy="54417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4" y="1027281"/>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383421" y="1137909"/>
            <a:ext cx="438734" cy="527403"/>
          </a:xfrm>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4106453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699014" y="3216238"/>
            <a:ext cx="2155947" cy="832378"/>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56811" y="4048617"/>
            <a:ext cx="2398149" cy="448601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2116" y="3211575"/>
            <a:ext cx="2154929" cy="832378"/>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000286" y="4043954"/>
            <a:ext cx="2396760" cy="448601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393957-1EBE-4B47-9446-FA8C4305499F}" type="datetimeFigureOut">
              <a:rPr lang="es-ES" smtClean="0"/>
              <a:t>25/04/2022</a:t>
            </a:fld>
            <a:endParaRPr lang="es-ES"/>
          </a:p>
        </p:txBody>
      </p:sp>
      <p:sp>
        <p:nvSpPr>
          <p:cNvPr id="8" name="Footer Placeholder 7"/>
          <p:cNvSpPr>
            <a:spLocks noGrp="1"/>
          </p:cNvSpPr>
          <p:nvPr>
            <p:ph type="ftr" sz="quarter" idx="11"/>
          </p:nvPr>
        </p:nvSpPr>
        <p:spPr/>
        <p:txBody>
          <a:bodyPr/>
          <a:lstStyle/>
          <a:p>
            <a:endParaRPr lang="es-ES"/>
          </a:p>
        </p:txBody>
      </p:sp>
      <p:sp>
        <p:nvSpPr>
          <p:cNvPr id="11" name="Freeform 11"/>
          <p:cNvSpPr/>
          <p:nvPr/>
        </p:nvSpPr>
        <p:spPr bwMode="auto">
          <a:xfrm flipV="1">
            <a:off x="44" y="1027281"/>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383421" y="1137909"/>
            <a:ext cx="438734" cy="527403"/>
          </a:xfrm>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1114905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58900" y="901492"/>
            <a:ext cx="4941900" cy="1850174"/>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393957-1EBE-4B47-9446-FA8C4305499F}" type="datetimeFigureOut">
              <a:rPr lang="es-ES" smtClean="0"/>
              <a:t>25/04/2022</a:t>
            </a:fld>
            <a:endParaRPr lang="es-ES"/>
          </a:p>
        </p:txBody>
      </p:sp>
      <p:sp>
        <p:nvSpPr>
          <p:cNvPr id="4" name="Footer Placeholder 3"/>
          <p:cNvSpPr>
            <a:spLocks noGrp="1"/>
          </p:cNvSpPr>
          <p:nvPr>
            <p:ph type="ftr" sz="quarter" idx="11"/>
          </p:nvPr>
        </p:nvSpPr>
        <p:spPr/>
        <p:txBody>
          <a:bodyPr/>
          <a:lstStyle/>
          <a:p>
            <a:endParaRPr lang="es-ES"/>
          </a:p>
        </p:txBody>
      </p:sp>
      <p:sp>
        <p:nvSpPr>
          <p:cNvPr id="8" name="Freeform 11"/>
          <p:cNvSpPr/>
          <p:nvPr/>
        </p:nvSpPr>
        <p:spPr bwMode="auto">
          <a:xfrm flipV="1">
            <a:off x="44" y="1027281"/>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7132151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4" y="1027281"/>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097842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56811" y="644350"/>
            <a:ext cx="1972188" cy="1410228"/>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3557620" y="644352"/>
            <a:ext cx="2843180" cy="782161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56811" y="2309108"/>
            <a:ext cx="1972188" cy="615685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10" name="Freeform 11"/>
          <p:cNvSpPr/>
          <p:nvPr/>
        </p:nvSpPr>
        <p:spPr bwMode="auto">
          <a:xfrm flipV="1">
            <a:off x="44" y="1027281"/>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713674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56812" y="6934200"/>
            <a:ext cx="4943989" cy="818622"/>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56812" y="917172"/>
            <a:ext cx="4943989" cy="5568290"/>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456812" y="7752821"/>
            <a:ext cx="4943989" cy="713140"/>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4" y="7093176"/>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383421" y="7197794"/>
            <a:ext cx="438734" cy="527403"/>
          </a:xfrm>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6539398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56812" y="880533"/>
            <a:ext cx="4943989" cy="4502391"/>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456812" y="6289178"/>
            <a:ext cx="4943989" cy="2247359"/>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10" name="Freeform 11"/>
          <p:cNvSpPr/>
          <p:nvPr/>
        </p:nvSpPr>
        <p:spPr bwMode="auto">
          <a:xfrm flipV="1">
            <a:off x="44" y="4573873"/>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383421" y="4685981"/>
            <a:ext cx="438734" cy="527403"/>
          </a:xfrm>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8815480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1093" y="880534"/>
            <a:ext cx="4582190" cy="4182533"/>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1811979" y="5063067"/>
            <a:ext cx="4240416" cy="550333"/>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456812" y="6289178"/>
            <a:ext cx="4943989" cy="2247359"/>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19" name="Freeform 11"/>
          <p:cNvSpPr/>
          <p:nvPr/>
        </p:nvSpPr>
        <p:spPr bwMode="auto">
          <a:xfrm flipV="1">
            <a:off x="44" y="4573873"/>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383421" y="4685981"/>
            <a:ext cx="438734" cy="527403"/>
          </a:xfrm>
        </p:spPr>
        <p:txBody>
          <a:bodyPr/>
          <a:lstStyle/>
          <a:p>
            <a:fld id="{B7341016-63CC-4269-8502-B2A895D517B5}" type="slidenum">
              <a:rPr lang="es-ES" smtClean="0"/>
              <a:t>‹Nº›</a:t>
            </a:fld>
            <a:endParaRPr lang="es-ES"/>
          </a:p>
        </p:txBody>
      </p:sp>
      <p:sp>
        <p:nvSpPr>
          <p:cNvPr id="14" name="TextBox 13"/>
          <p:cNvSpPr txBox="1"/>
          <p:nvPr/>
        </p:nvSpPr>
        <p:spPr>
          <a:xfrm>
            <a:off x="1356238" y="936007"/>
            <a:ext cx="342989" cy="8446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6127150" y="4196553"/>
            <a:ext cx="342989" cy="8446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1970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49833" y="4133616"/>
            <a:ext cx="4965725" cy="276704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649832" y="6900661"/>
            <a:ext cx="4965726" cy="12428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240172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56812" y="3522136"/>
            <a:ext cx="4943989" cy="3935887"/>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456812" y="7484534"/>
            <a:ext cx="4943989" cy="1053898"/>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11" name="Freeform 11"/>
          <p:cNvSpPr/>
          <p:nvPr/>
        </p:nvSpPr>
        <p:spPr bwMode="auto">
          <a:xfrm flipV="1">
            <a:off x="44" y="7093176"/>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383421" y="7197794"/>
            <a:ext cx="438734" cy="527403"/>
          </a:xfrm>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7147922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1641093" y="880534"/>
            <a:ext cx="4582190" cy="4182533"/>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456811" y="6273800"/>
            <a:ext cx="5016219" cy="1210733"/>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456811" y="7484534"/>
            <a:ext cx="5016219" cy="1053898"/>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20" name="Freeform 11"/>
          <p:cNvSpPr/>
          <p:nvPr/>
        </p:nvSpPr>
        <p:spPr bwMode="auto">
          <a:xfrm flipV="1">
            <a:off x="44" y="7093176"/>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383421" y="7197794"/>
            <a:ext cx="438734" cy="527403"/>
          </a:xfrm>
        </p:spPr>
        <p:txBody>
          <a:bodyPr/>
          <a:lstStyle/>
          <a:p>
            <a:fld id="{B7341016-63CC-4269-8502-B2A895D517B5}" type="slidenum">
              <a:rPr lang="es-ES" smtClean="0"/>
              <a:t>‹Nº›</a:t>
            </a:fld>
            <a:endParaRPr lang="es-ES"/>
          </a:p>
        </p:txBody>
      </p:sp>
      <p:sp>
        <p:nvSpPr>
          <p:cNvPr id="11" name="TextBox 10"/>
          <p:cNvSpPr txBox="1"/>
          <p:nvPr/>
        </p:nvSpPr>
        <p:spPr>
          <a:xfrm>
            <a:off x="1356238" y="936007"/>
            <a:ext cx="342989" cy="8446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2" name="TextBox 11"/>
          <p:cNvSpPr txBox="1"/>
          <p:nvPr/>
        </p:nvSpPr>
        <p:spPr>
          <a:xfrm>
            <a:off x="6127150" y="4196553"/>
            <a:ext cx="342989" cy="8446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62177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56812" y="906255"/>
            <a:ext cx="4943988" cy="4160029"/>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456812" y="6273800"/>
            <a:ext cx="4943989" cy="1210733"/>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456812" y="7484534"/>
            <a:ext cx="4943989" cy="1053898"/>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10" name="Freeform 11"/>
          <p:cNvSpPr/>
          <p:nvPr/>
        </p:nvSpPr>
        <p:spPr bwMode="auto">
          <a:xfrm flipV="1">
            <a:off x="44" y="7093176"/>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383421" y="7197794"/>
            <a:ext cx="438734" cy="527403"/>
          </a:xfrm>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137602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10" name="Freeform 11"/>
          <p:cNvSpPr/>
          <p:nvPr/>
        </p:nvSpPr>
        <p:spPr bwMode="auto">
          <a:xfrm flipV="1">
            <a:off x="44" y="1027281"/>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892101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58901" y="906254"/>
            <a:ext cx="1242099" cy="7632180"/>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456812" y="906254"/>
            <a:ext cx="3537261" cy="76321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10" name="Freeform 11"/>
          <p:cNvSpPr/>
          <p:nvPr/>
        </p:nvSpPr>
        <p:spPr bwMode="auto">
          <a:xfrm flipV="1">
            <a:off x="44" y="1027281"/>
            <a:ext cx="1018767" cy="73378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648344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6858508" cy="9906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441450" y="2617136"/>
            <a:ext cx="3981650" cy="2189103"/>
          </a:xfrm>
        </p:spPr>
        <p:txBody>
          <a:bodyPr anchor="b">
            <a:noAutofit/>
          </a:bodyPr>
          <a:lstStyle>
            <a:lvl1pPr algn="ctr">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1441450" y="5197584"/>
            <a:ext cx="3981650" cy="1989940"/>
          </a:xfrm>
        </p:spPr>
        <p:txBody>
          <a:bodyPr anchor="t">
            <a:normAutofit/>
          </a:bodyPr>
          <a:lstStyle>
            <a:lvl1pPr marL="0" indent="0" algn="ctr">
              <a:buNone/>
              <a:defRPr sz="150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549063" y="7301092"/>
            <a:ext cx="504957" cy="403578"/>
          </a:xfrm>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a:xfrm>
            <a:off x="1441451" y="7301092"/>
            <a:ext cx="3048645" cy="403578"/>
          </a:xfrm>
        </p:spPr>
        <p:txBody>
          <a:bodyPr/>
          <a:lstStyle/>
          <a:p>
            <a:endParaRPr lang="es-ES"/>
          </a:p>
        </p:txBody>
      </p:sp>
      <p:sp>
        <p:nvSpPr>
          <p:cNvPr id="6" name="Slide Number Placeholder 5"/>
          <p:cNvSpPr>
            <a:spLocks noGrp="1"/>
          </p:cNvSpPr>
          <p:nvPr>
            <p:ph type="sldNum" sz="quarter" idx="12"/>
          </p:nvPr>
        </p:nvSpPr>
        <p:spPr>
          <a:xfrm>
            <a:off x="5112988" y="7301092"/>
            <a:ext cx="310112" cy="403578"/>
          </a:xfrm>
        </p:spPr>
        <p:txBody>
          <a:bodyPr/>
          <a:lstStyle/>
          <a:p>
            <a:fld id="{B7341016-63CC-4269-8502-B2A895D517B5}" type="slidenum">
              <a:rPr lang="es-ES" smtClean="0"/>
              <a:t>‹Nº›</a:t>
            </a:fld>
            <a:endParaRPr lang="es-ES"/>
          </a:p>
        </p:txBody>
      </p:sp>
      <p:cxnSp>
        <p:nvCxnSpPr>
          <p:cNvPr id="15" name="Straight Connector 14"/>
          <p:cNvCxnSpPr/>
          <p:nvPr/>
        </p:nvCxnSpPr>
        <p:spPr>
          <a:xfrm>
            <a:off x="1514869" y="5014142"/>
            <a:ext cx="3834812"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84193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958849" y="3403487"/>
            <a:ext cx="494665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018639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58849" y="2370930"/>
            <a:ext cx="4946651" cy="2632520"/>
          </a:xfrm>
        </p:spPr>
        <p:txBody>
          <a:bodyPr anchor="b">
            <a:normAutofit/>
          </a:bodyPr>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58849" y="5394797"/>
            <a:ext cx="4946651" cy="1574466"/>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cxnSp>
        <p:nvCxnSpPr>
          <p:cNvPr id="31" name="Straight Connector 30"/>
          <p:cNvCxnSpPr/>
          <p:nvPr/>
        </p:nvCxnSpPr>
        <p:spPr>
          <a:xfrm>
            <a:off x="958850" y="5199122"/>
            <a:ext cx="494665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6566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958849" y="3403487"/>
            <a:ext cx="494665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82649" y="1322154"/>
            <a:ext cx="5099051" cy="188336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82650" y="3592576"/>
            <a:ext cx="2503170" cy="497941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83864" y="3592576"/>
            <a:ext cx="2503170" cy="497941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5757107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2651" y="3840103"/>
            <a:ext cx="2503170" cy="832378"/>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82651" y="4684713"/>
            <a:ext cx="2503170" cy="390956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81374" y="3840103"/>
            <a:ext cx="2503170" cy="832378"/>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1374" y="4684713"/>
            <a:ext cx="2503170" cy="390956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393957-1EBE-4B47-9446-FA8C4305499F}" type="datetimeFigureOut">
              <a:rPr lang="es-ES" smtClean="0"/>
              <a:t>25/04/2022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7341016-63CC-4269-8502-B2A895D517B5}" type="slidenum">
              <a:rPr lang="es-ES" smtClean="0"/>
              <a:t>‹Nº›</a:t>
            </a:fld>
            <a:endParaRPr lang="es-ES"/>
          </a:p>
        </p:txBody>
      </p:sp>
      <p:cxnSp>
        <p:nvCxnSpPr>
          <p:cNvPr id="41" name="Straight Connector 40"/>
          <p:cNvCxnSpPr/>
          <p:nvPr/>
        </p:nvCxnSpPr>
        <p:spPr>
          <a:xfrm>
            <a:off x="958849" y="3401190"/>
            <a:ext cx="494665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6957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0775" y="2976388"/>
            <a:ext cx="2473585" cy="6060547"/>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181482" y="2969913"/>
            <a:ext cx="2473586" cy="606702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6433914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82649" y="1322154"/>
            <a:ext cx="5099051" cy="188336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393957-1EBE-4B47-9446-FA8C4305499F}" type="datetimeFigureOut">
              <a:rPr lang="es-ES" smtClean="0"/>
              <a:t>25/04/2022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7341016-63CC-4269-8502-B2A895D517B5}" type="slidenum">
              <a:rPr lang="es-ES" smtClean="0"/>
              <a:t>‹Nº›</a:t>
            </a:fld>
            <a:endParaRPr lang="es-ES"/>
          </a:p>
        </p:txBody>
      </p:sp>
      <p:cxnSp>
        <p:nvCxnSpPr>
          <p:cNvPr id="14" name="Straight Connector 13"/>
          <p:cNvCxnSpPr/>
          <p:nvPr/>
        </p:nvCxnSpPr>
        <p:spPr>
          <a:xfrm>
            <a:off x="958849" y="3401190"/>
            <a:ext cx="494665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7743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pic>
        <p:nvPicPr>
          <p:cNvPr id="5" name="Picture 4" hidden="1">
            <a:extLst>
              <a:ext uri="{FF2B5EF4-FFF2-40B4-BE49-F238E27FC236}">
                <a16:creationId xmlns:a16="http://schemas.microsoft.com/office/drawing/2014/main" id="{449BC028-3F6B-4790-9CEB-9FA723227D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69" t="3377" r="6869" b="17801"/>
          <a:stretch/>
        </p:blipFill>
        <p:spPr>
          <a:xfrm>
            <a:off x="0" y="-1"/>
            <a:ext cx="6858000" cy="9906001"/>
          </a:xfrm>
          <a:prstGeom prst="rect">
            <a:avLst/>
          </a:prstGeom>
        </p:spPr>
      </p:pic>
    </p:spTree>
    <p:extLst>
      <p:ext uri="{BB962C8B-B14F-4D97-AF65-F5344CB8AC3E}">
        <p14:creationId xmlns:p14="http://schemas.microsoft.com/office/powerpoint/2010/main" val="21452235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2648" y="2005660"/>
            <a:ext cx="1902599" cy="19812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090047" y="1418636"/>
            <a:ext cx="2891654" cy="7068728"/>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2648" y="4378205"/>
            <a:ext cx="1902599" cy="3522139"/>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cxnSp>
        <p:nvCxnSpPr>
          <p:cNvPr id="16" name="Straight Connector 15"/>
          <p:cNvCxnSpPr/>
          <p:nvPr/>
        </p:nvCxnSpPr>
        <p:spPr>
          <a:xfrm>
            <a:off x="958849" y="4206992"/>
            <a:ext cx="175019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7260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2649" y="2721091"/>
            <a:ext cx="2724152" cy="1981200"/>
          </a:xfrm>
        </p:spPr>
        <p:txBody>
          <a:bodyPr anchor="b">
            <a:normAutofit/>
          </a:bodyPr>
          <a:lstStyle>
            <a:lvl1pPr algn="ctr">
              <a:defRPr sz="1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3887302" y="1492014"/>
            <a:ext cx="2197097" cy="6921974"/>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82649" y="4702291"/>
            <a:ext cx="2724151" cy="2641600"/>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2682910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2649" y="6955599"/>
            <a:ext cx="5099051" cy="818622"/>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69695" y="1492015"/>
            <a:ext cx="5318612" cy="485516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82649" y="7774221"/>
            <a:ext cx="5099051" cy="713140"/>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6908798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82649" y="1309928"/>
            <a:ext cx="5099051" cy="4474687"/>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882649" y="6175962"/>
            <a:ext cx="5099052" cy="2311403"/>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cxnSp>
        <p:nvCxnSpPr>
          <p:cNvPr id="15" name="Straight Connector 14"/>
          <p:cNvCxnSpPr/>
          <p:nvPr/>
        </p:nvCxnSpPr>
        <p:spPr>
          <a:xfrm>
            <a:off x="958849" y="5980287"/>
            <a:ext cx="4954819"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16205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0750" y="1418635"/>
            <a:ext cx="4800188" cy="3424298"/>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00150" y="4842933"/>
            <a:ext cx="4419599" cy="941681"/>
          </a:xfrm>
        </p:spPr>
        <p:txBody>
          <a:bodyPr anchor="ctr">
            <a:normAutofit/>
          </a:bodyPr>
          <a:lstStyle>
            <a:lvl1pPr marL="0" indent="0" algn="r">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882647" y="6273801"/>
            <a:ext cx="5099054" cy="2213563"/>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
        <p:nvSpPr>
          <p:cNvPr id="14" name="TextBox 13"/>
          <p:cNvSpPr txBox="1"/>
          <p:nvPr/>
        </p:nvSpPr>
        <p:spPr>
          <a:xfrm>
            <a:off x="637477" y="1307745"/>
            <a:ext cx="342989" cy="844676"/>
          </a:xfrm>
          <a:prstGeom prst="rect">
            <a:avLst/>
          </a:prstGeom>
        </p:spPr>
        <p:txBody>
          <a:bodyPr vert="horz" lIns="68580" tIns="34290" rIns="68580" bIns="34290" rtlCol="0" anchor="ctr">
            <a:noAutofit/>
          </a:bodyPr>
          <a:lstStyle/>
          <a:p>
            <a:pPr lvl="0"/>
            <a:r>
              <a:rPr lang="en-US" sz="5400" dirty="0">
                <a:solidFill>
                  <a:schemeClr val="tx1"/>
                </a:solidFill>
                <a:effectLst/>
              </a:rPr>
              <a:t>“</a:t>
            </a:r>
          </a:p>
        </p:txBody>
      </p:sp>
      <p:sp>
        <p:nvSpPr>
          <p:cNvPr id="15" name="TextBox 14"/>
          <p:cNvSpPr txBox="1"/>
          <p:nvPr/>
        </p:nvSpPr>
        <p:spPr>
          <a:xfrm>
            <a:off x="5725128" y="4084701"/>
            <a:ext cx="342989" cy="844676"/>
          </a:xfrm>
          <a:prstGeom prst="rect">
            <a:avLst/>
          </a:prstGeom>
        </p:spPr>
        <p:txBody>
          <a:bodyPr vert="horz" lIns="68580" tIns="34290" rIns="68580" bIns="34290" rtlCol="0" anchor="ctr">
            <a:noAutofit/>
          </a:bodyPr>
          <a:lstStyle/>
          <a:p>
            <a:pPr lvl="0" algn="r"/>
            <a:r>
              <a:rPr lang="en-US" sz="5400" dirty="0">
                <a:solidFill>
                  <a:schemeClr val="tx1"/>
                </a:solidFill>
                <a:effectLst/>
              </a:rPr>
              <a:t>”</a:t>
            </a:r>
          </a:p>
        </p:txBody>
      </p:sp>
      <p:cxnSp>
        <p:nvCxnSpPr>
          <p:cNvPr id="19" name="Straight Connector 18"/>
          <p:cNvCxnSpPr/>
          <p:nvPr/>
        </p:nvCxnSpPr>
        <p:spPr>
          <a:xfrm>
            <a:off x="958849" y="5980287"/>
            <a:ext cx="494665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3771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82652" y="4779061"/>
            <a:ext cx="5099046" cy="212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882651" y="6900661"/>
            <a:ext cx="5099048" cy="12428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4289548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57062" y="1418635"/>
            <a:ext cx="4743876" cy="3240854"/>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882651" y="5256784"/>
            <a:ext cx="5099048" cy="1281176"/>
          </a:xfrm>
        </p:spPr>
        <p:txBody>
          <a:bodyPr anchor="b">
            <a:normAutofit/>
          </a:bodyPr>
          <a:lstStyle>
            <a:lvl1pPr marL="0" indent="0" algn="l">
              <a:spcBef>
                <a:spcPts val="0"/>
              </a:spcBef>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882649" y="6542852"/>
            <a:ext cx="5099052" cy="1944511"/>
          </a:xfrm>
        </p:spPr>
        <p:txBody>
          <a:bodyPr anchor="t">
            <a:normAutofit/>
          </a:bodyPr>
          <a:lstStyle>
            <a:lvl1pPr marL="0" indent="0" algn="l">
              <a:buNone/>
              <a:defRPr sz="1200">
                <a:solidFill>
                  <a:schemeClr val="tx1"/>
                </a:solidFill>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
        <p:nvSpPr>
          <p:cNvPr id="12" name="TextBox 11"/>
          <p:cNvSpPr txBox="1"/>
          <p:nvPr/>
        </p:nvSpPr>
        <p:spPr>
          <a:xfrm>
            <a:off x="658546" y="1295515"/>
            <a:ext cx="342989" cy="8446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5737348" y="3766718"/>
            <a:ext cx="342989" cy="8446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958849" y="4953000"/>
            <a:ext cx="494665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4527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82649" y="1418634"/>
            <a:ext cx="5099051" cy="3314230"/>
          </a:xfrm>
        </p:spPr>
        <p:txBody>
          <a:bodyPr vert="horz" lIns="91440" tIns="45720" rIns="91440" bIns="45720" rtlCol="0" anchor="ctr">
            <a:normAutofit/>
          </a:bodyPr>
          <a:lstStyle>
            <a:lvl1pPr>
              <a:defRPr lang="en-US" sz="24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882651" y="5151120"/>
            <a:ext cx="5099048" cy="1307592"/>
          </a:xfrm>
        </p:spPr>
        <p:txBody>
          <a:bodyPr anchor="b">
            <a:normAutofit/>
          </a:bodyPr>
          <a:lstStyle>
            <a:lvl1pPr marL="0" indent="0" algn="l">
              <a:spcBef>
                <a:spcPts val="0"/>
              </a:spcBef>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882649" y="6457245"/>
            <a:ext cx="5099051" cy="2030119"/>
          </a:xfrm>
        </p:spPr>
        <p:txBody>
          <a:bodyPr anchor="t">
            <a:normAutofit/>
          </a:bodyPr>
          <a:lstStyle>
            <a:lvl1pPr marL="0" indent="0" algn="l">
              <a:buNone/>
              <a:defRPr sz="1200">
                <a:solidFill>
                  <a:schemeClr val="tx1"/>
                </a:solidFill>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cxnSp>
        <p:nvCxnSpPr>
          <p:cNvPr id="15" name="Straight Connector 14"/>
          <p:cNvCxnSpPr/>
          <p:nvPr/>
        </p:nvCxnSpPr>
        <p:spPr>
          <a:xfrm>
            <a:off x="958852" y="4953000"/>
            <a:ext cx="495481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3620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20775" y="2751667"/>
            <a:ext cx="2473584" cy="832378"/>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0775" y="3632200"/>
            <a:ext cx="2473585" cy="540473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181482" y="2751667"/>
            <a:ext cx="2473585" cy="832378"/>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181482" y="3632200"/>
            <a:ext cx="2473585" cy="540473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393957-1EBE-4B47-9446-FA8C4305499F}" type="datetimeFigureOut">
              <a:rPr lang="es-ES" smtClean="0"/>
              <a:t>25/04/2022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1634647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82649" y="3596863"/>
            <a:ext cx="5099052" cy="489050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cxnSp>
        <p:nvCxnSpPr>
          <p:cNvPr id="14" name="Straight Connector 13"/>
          <p:cNvCxnSpPr/>
          <p:nvPr/>
        </p:nvCxnSpPr>
        <p:spPr>
          <a:xfrm>
            <a:off x="958850" y="3401190"/>
            <a:ext cx="495481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1983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67500" y="1309929"/>
            <a:ext cx="1214198" cy="71774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2651" y="1309929"/>
            <a:ext cx="3686632" cy="71774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cxnSp>
        <p:nvCxnSpPr>
          <p:cNvPr id="14" name="Straight Connector 13"/>
          <p:cNvCxnSpPr/>
          <p:nvPr/>
        </p:nvCxnSpPr>
        <p:spPr>
          <a:xfrm>
            <a:off x="4684134" y="1309929"/>
            <a:ext cx="0" cy="7177434"/>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58872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3251200" y="1689900"/>
            <a:ext cx="3611126" cy="721327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400050" y="770467"/>
            <a:ext cx="4616035" cy="4512735"/>
          </a:xfrm>
        </p:spPr>
        <p:txBody>
          <a:bodyPr anchor="b">
            <a:normAutofit/>
          </a:bodyPr>
          <a:lstStyle>
            <a:lvl1pPr algn="l">
              <a:defRPr sz="3300">
                <a:effectLst/>
              </a:defRPr>
            </a:lvl1pPr>
          </a:lstStyle>
          <a:p>
            <a:r>
              <a:rPr lang="en-US"/>
              <a:t>Click to edit Master title style</a:t>
            </a:r>
            <a:endParaRPr lang="en-US" dirty="0"/>
          </a:p>
        </p:txBody>
      </p:sp>
      <p:sp>
        <p:nvSpPr>
          <p:cNvPr id="3" name="Subtitle 2"/>
          <p:cNvSpPr>
            <a:spLocks noGrp="1"/>
          </p:cNvSpPr>
          <p:nvPr>
            <p:ph type="subTitle" idx="1"/>
          </p:nvPr>
        </p:nvSpPr>
        <p:spPr>
          <a:xfrm>
            <a:off x="400050" y="5552254"/>
            <a:ext cx="3715688" cy="2763895"/>
          </a:xfrm>
        </p:spPr>
        <p:txBody>
          <a:bodyPr anchor="t">
            <a:normAutofit/>
          </a:bodyPr>
          <a:lstStyle>
            <a:lvl1pPr marL="0" indent="0" algn="l">
              <a:buNone/>
              <a:defRPr sz="1500">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41528512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0051" y="6493934"/>
            <a:ext cx="4916150" cy="2201333"/>
          </a:xfrm>
        </p:spPr>
        <p:txBody>
          <a:bodyPr/>
          <a:lstStyle/>
          <a:p>
            <a:r>
              <a:rPr lang="en-US"/>
              <a:t>Click to edit Master title style</a:t>
            </a:r>
            <a:endParaRPr lang="en-US" dirty="0"/>
          </a:p>
        </p:txBody>
      </p:sp>
      <p:sp>
        <p:nvSpPr>
          <p:cNvPr id="3" name="Content Placeholder 2"/>
          <p:cNvSpPr>
            <a:spLocks noGrp="1"/>
          </p:cNvSpPr>
          <p:nvPr>
            <p:ph idx="1"/>
          </p:nvPr>
        </p:nvSpPr>
        <p:spPr>
          <a:xfrm>
            <a:off x="400051" y="770467"/>
            <a:ext cx="4916150" cy="544219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8783914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0050" y="2861733"/>
            <a:ext cx="4801851" cy="3350919"/>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400051" y="6481704"/>
            <a:ext cx="4801850" cy="2213563"/>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5092663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0051" y="6493934"/>
            <a:ext cx="4916150" cy="2201333"/>
          </a:xfrm>
        </p:spPr>
        <p:txBody>
          <a:bodyPr>
            <a:normAutofit/>
          </a:bodyPr>
          <a:lstStyle>
            <a:lvl1pPr>
              <a:defRPr sz="2400"/>
            </a:lvl1pPr>
          </a:lstStyle>
          <a:p>
            <a:r>
              <a:rPr lang="en-US"/>
              <a:t>Click to edit Master title style</a:t>
            </a:r>
            <a:endParaRPr lang="en-US" dirty="0"/>
          </a:p>
        </p:txBody>
      </p:sp>
      <p:sp>
        <p:nvSpPr>
          <p:cNvPr id="11" name="Content Placeholder 3"/>
          <p:cNvSpPr>
            <a:spLocks noGrp="1"/>
          </p:cNvSpPr>
          <p:nvPr>
            <p:ph sz="half" idx="13"/>
          </p:nvPr>
        </p:nvSpPr>
        <p:spPr>
          <a:xfrm>
            <a:off x="400051" y="770467"/>
            <a:ext cx="2962475" cy="544218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3496771" y="770466"/>
            <a:ext cx="2961179" cy="542995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7702963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0051" y="6493934"/>
            <a:ext cx="4916150" cy="2201333"/>
          </a:xfrm>
        </p:spPr>
        <p:txBody>
          <a:bodyPr>
            <a:normAutofit/>
          </a:bodyPr>
          <a:lstStyle>
            <a:lvl1pPr>
              <a:defRPr sz="2400"/>
            </a:lvl1pPr>
          </a:lstStyle>
          <a:p>
            <a:r>
              <a:rPr lang="en-US"/>
              <a:t>Click to edit Master title style</a:t>
            </a:r>
            <a:endParaRPr lang="en-US" dirty="0"/>
          </a:p>
        </p:txBody>
      </p:sp>
      <p:sp>
        <p:nvSpPr>
          <p:cNvPr id="3" name="Text Placeholder 2"/>
          <p:cNvSpPr>
            <a:spLocks noGrp="1"/>
          </p:cNvSpPr>
          <p:nvPr>
            <p:ph type="body" idx="1"/>
          </p:nvPr>
        </p:nvSpPr>
        <p:spPr>
          <a:xfrm>
            <a:off x="571501" y="770467"/>
            <a:ext cx="2787650" cy="880533"/>
          </a:xfrm>
        </p:spPr>
        <p:txBody>
          <a:bodyPr anchor="b">
            <a:noAutofit/>
          </a:bodyPr>
          <a:lstStyle>
            <a:lvl1pPr marL="0" indent="0">
              <a:buNone/>
              <a:defRPr sz="1800" b="0" cap="all">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00050" y="1651001"/>
            <a:ext cx="2959100" cy="456165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641263" y="818622"/>
            <a:ext cx="2823038" cy="832378"/>
          </a:xfrm>
        </p:spPr>
        <p:txBody>
          <a:bodyPr anchor="b">
            <a:noAutofit/>
          </a:bodyPr>
          <a:lstStyle>
            <a:lvl1pPr marL="0" indent="0">
              <a:buNone/>
              <a:defRPr sz="1800" b="0" cap="all">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96772" y="1651000"/>
            <a:ext cx="2967529" cy="45494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393957-1EBE-4B47-9446-FA8C4305499F}" type="datetimeFigureOut">
              <a:rPr lang="es-ES" smtClean="0"/>
              <a:t>25/04/2022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9189494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0051" y="6493934"/>
            <a:ext cx="4916150" cy="2201333"/>
          </a:xfrm>
        </p:spPr>
        <p:txBody>
          <a:bodyPr>
            <a:normAutofit/>
          </a:bodyPr>
          <a:lstStyle>
            <a:lvl1pPr>
              <a:defRPr sz="24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393957-1EBE-4B47-9446-FA8C4305499F}" type="datetimeFigureOut">
              <a:rPr lang="es-ES" smtClean="0"/>
              <a:t>25/04/2022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3202759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pic>
        <p:nvPicPr>
          <p:cNvPr id="5" name="Picture 4" hidden="1">
            <a:extLst>
              <a:ext uri="{FF2B5EF4-FFF2-40B4-BE49-F238E27FC236}">
                <a16:creationId xmlns:a16="http://schemas.microsoft.com/office/drawing/2014/main" id="{F829D990-1840-4B27-A822-B14D217F86F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69" t="3377" r="6869" b="17801"/>
          <a:stretch/>
        </p:blipFill>
        <p:spPr>
          <a:xfrm>
            <a:off x="0" y="-1"/>
            <a:ext cx="6858000" cy="9906001"/>
          </a:xfrm>
          <a:prstGeom prst="rect">
            <a:avLst/>
          </a:prstGeom>
        </p:spPr>
      </p:pic>
    </p:spTree>
    <p:extLst>
      <p:ext uri="{BB962C8B-B14F-4D97-AF65-F5344CB8AC3E}">
        <p14:creationId xmlns:p14="http://schemas.microsoft.com/office/powerpoint/2010/main" val="25971570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00" y="770467"/>
            <a:ext cx="2400300" cy="2201333"/>
          </a:xfrm>
        </p:spPr>
        <p:txBody>
          <a:bodyPr anchor="b">
            <a:normAutofit/>
          </a:bodyPr>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00050" y="770467"/>
            <a:ext cx="3329066" cy="79248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064000" y="3191937"/>
            <a:ext cx="2400300" cy="3020719"/>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08742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3"/>
          <p:cNvSpPr>
            <a:spLocks noGrp="1"/>
          </p:cNvSpPr>
          <p:nvPr>
            <p:ph type="ftr" sz="quarter" idx="11"/>
          </p:nvPr>
        </p:nvSpPr>
        <p:spPr/>
        <p:txBody>
          <a:bodyPr/>
          <a:lstStyle/>
          <a:p>
            <a:endParaRPr lang="es-ES"/>
          </a:p>
        </p:txBody>
      </p:sp>
      <p:sp>
        <p:nvSpPr>
          <p:cNvPr id="6" name="Slide Number Placeholder 4"/>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50131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71850" y="2091267"/>
            <a:ext cx="2672444" cy="1651000"/>
          </a:xfrm>
        </p:spPr>
        <p:txBody>
          <a:bodyPr anchor="b">
            <a:normAutofit/>
          </a:bodyPr>
          <a:lstStyle>
            <a:lvl1pPr algn="l">
              <a:defRPr sz="180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571500" y="1320800"/>
            <a:ext cx="2460731" cy="693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3372021" y="3962400"/>
            <a:ext cx="2673167" cy="3008489"/>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a:xfrm>
            <a:off x="400050" y="8915401"/>
            <a:ext cx="4358793" cy="527403"/>
          </a:xfrm>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7902710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0051" y="6493934"/>
            <a:ext cx="4916150" cy="2201333"/>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400050" y="770467"/>
            <a:ext cx="6057900" cy="4512733"/>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9" name="Text Placeholder 9"/>
          <p:cNvSpPr>
            <a:spLocks noGrp="1"/>
          </p:cNvSpPr>
          <p:nvPr>
            <p:ph type="body" sz="quarter" idx="14"/>
          </p:nvPr>
        </p:nvSpPr>
        <p:spPr>
          <a:xfrm>
            <a:off x="571502" y="5552252"/>
            <a:ext cx="5460999" cy="6604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393957-1EBE-4B47-9446-FA8C4305499F}" type="datetimeFigureOut">
              <a:rPr lang="es-ES" smtClean="0"/>
              <a:t>25/04/2022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2681908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400050" y="770467"/>
            <a:ext cx="6057900" cy="4182533"/>
          </a:xfrm>
        </p:spPr>
        <p:txBody>
          <a:bodyPr anchor="ctr">
            <a:normAutofit/>
          </a:bodyPr>
          <a:lstStyle>
            <a:lvl1pPr algn="l">
              <a:defRPr sz="2100" b="0" cap="all"/>
            </a:lvl1pPr>
          </a:lstStyle>
          <a:p>
            <a:r>
              <a:rPr lang="en-US"/>
              <a:t>Click to edit Master title style</a:t>
            </a:r>
            <a:endParaRPr lang="en-US" dirty="0"/>
          </a:p>
        </p:txBody>
      </p:sp>
      <p:sp>
        <p:nvSpPr>
          <p:cNvPr id="3" name="Text Placeholder 2"/>
          <p:cNvSpPr>
            <a:spLocks noGrp="1"/>
          </p:cNvSpPr>
          <p:nvPr>
            <p:ph type="body" idx="1"/>
          </p:nvPr>
        </p:nvSpPr>
        <p:spPr>
          <a:xfrm>
            <a:off x="400050" y="5943600"/>
            <a:ext cx="4787664" cy="2751667"/>
          </a:xfrm>
        </p:spPr>
        <p:txBody>
          <a:bodyPr anchor="ctr">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0739424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2213" y="770467"/>
            <a:ext cx="5144840" cy="4182533"/>
          </a:xfrm>
        </p:spPr>
        <p:txBody>
          <a:bodyPr anchor="ctr">
            <a:normAutofit/>
          </a:bodyPr>
          <a:lstStyle>
            <a:lvl1pPr algn="l">
              <a:defRPr sz="21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00101" y="4953000"/>
            <a:ext cx="4801850" cy="697089"/>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00050" y="6212657"/>
            <a:ext cx="4786771" cy="248261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
        <p:nvSpPr>
          <p:cNvPr id="14" name="TextBox 13"/>
          <p:cNvSpPr txBox="1"/>
          <p:nvPr/>
        </p:nvSpPr>
        <p:spPr>
          <a:xfrm>
            <a:off x="171451" y="1026457"/>
            <a:ext cx="342989" cy="8446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5772151" y="3999091"/>
            <a:ext cx="342989" cy="8446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15477690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400050" y="4953000"/>
            <a:ext cx="4786771" cy="2451800"/>
          </a:xfrm>
        </p:spPr>
        <p:txBody>
          <a:bodyPr anchor="b">
            <a:normAutofit/>
          </a:bodyPr>
          <a:lstStyle>
            <a:lvl1pPr algn="l">
              <a:defRPr sz="2100" b="0" cap="all"/>
            </a:lvl1pPr>
          </a:lstStyle>
          <a:p>
            <a:r>
              <a:rPr lang="en-US"/>
              <a:t>Click to edit Master title style</a:t>
            </a:r>
            <a:endParaRPr lang="en-US" dirty="0"/>
          </a:p>
        </p:txBody>
      </p:sp>
      <p:sp>
        <p:nvSpPr>
          <p:cNvPr id="3" name="Text Placeholder 2"/>
          <p:cNvSpPr>
            <a:spLocks noGrp="1"/>
          </p:cNvSpPr>
          <p:nvPr>
            <p:ph type="body" idx="1"/>
          </p:nvPr>
        </p:nvSpPr>
        <p:spPr>
          <a:xfrm>
            <a:off x="400050" y="7414305"/>
            <a:ext cx="4787664" cy="1280961"/>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4962086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42213" y="770467"/>
            <a:ext cx="5144840" cy="4182533"/>
          </a:xfrm>
        </p:spPr>
        <p:txBody>
          <a:bodyPr anchor="ctr">
            <a:normAutofit/>
          </a:bodyPr>
          <a:lstStyle>
            <a:lvl1pPr algn="l">
              <a:defRPr sz="21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00050" y="5613400"/>
            <a:ext cx="4786771" cy="1516473"/>
          </a:xfrm>
        </p:spPr>
        <p:txBody>
          <a:bodyPr vert="horz" lIns="91440" tIns="45720" rIns="91440" bIns="45720" rtlCol="0" anchor="b">
            <a:normAutofit/>
          </a:bodyPr>
          <a:lstStyle>
            <a:lvl1pPr>
              <a:buNone/>
              <a:defRPr lang="en-US" sz="15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00050" y="7154334"/>
            <a:ext cx="4786770" cy="1540933"/>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
        <p:nvSpPr>
          <p:cNvPr id="14" name="TextBox 13"/>
          <p:cNvSpPr txBox="1"/>
          <p:nvPr/>
        </p:nvSpPr>
        <p:spPr>
          <a:xfrm>
            <a:off x="171451" y="1026457"/>
            <a:ext cx="342989" cy="844676"/>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5772151" y="3999091"/>
            <a:ext cx="342989" cy="844676"/>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8970886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400050" y="770467"/>
            <a:ext cx="5644244" cy="4182533"/>
          </a:xfrm>
        </p:spPr>
        <p:txBody>
          <a:bodyPr vert="horz" lIns="91440" tIns="45720" rIns="91440" bIns="45720" rtlCol="0" anchor="ctr">
            <a:normAutofit/>
          </a:bodyPr>
          <a:lstStyle>
            <a:lvl1pPr>
              <a:defRPr lang="en-US" sz="21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00050" y="5674549"/>
            <a:ext cx="4786771" cy="1210733"/>
          </a:xfrm>
        </p:spPr>
        <p:txBody>
          <a:bodyPr vert="horz" lIns="91440" tIns="45720" rIns="91440" bIns="45720" rtlCol="0" anchor="b">
            <a:normAutofit/>
          </a:bodyPr>
          <a:lstStyle>
            <a:lvl1pPr>
              <a:buNone/>
              <a:defRPr lang="en-US" sz="15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00050" y="6885285"/>
            <a:ext cx="4786770" cy="1809983"/>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8543693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00051" y="6493934"/>
            <a:ext cx="4916150" cy="2201333"/>
          </a:xfrm>
        </p:spPr>
        <p:txBody>
          <a:bodyPr>
            <a:normAutofit/>
          </a:bodyPr>
          <a:lstStyle>
            <a:lvl1pPr algn="l">
              <a:defRPr sz="21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00051" y="770468"/>
            <a:ext cx="4916150" cy="5442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3840239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24804" y="770467"/>
            <a:ext cx="1533146" cy="6383867"/>
          </a:xfrm>
        </p:spPr>
        <p:txBody>
          <a:bodyPr vert="eaVert">
            <a:normAutofit/>
          </a:bodyPr>
          <a:lstStyle>
            <a:lvl1pPr>
              <a:defRPr sz="21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00050" y="770467"/>
            <a:ext cx="4387509" cy="79248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3947918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524013" y="1523987"/>
            <a:ext cx="9907394" cy="6856632"/>
          </a:xfrm>
          <a:prstGeom prst="rect">
            <a:avLst/>
          </a:prstGeom>
        </p:spPr>
      </p:pic>
      <p:sp>
        <p:nvSpPr>
          <p:cNvPr id="6" name="Rectangle 5"/>
          <p:cNvSpPr/>
          <p:nvPr userDrawn="1"/>
        </p:nvSpPr>
        <p:spPr>
          <a:xfrm>
            <a:off x="0" y="0"/>
            <a:ext cx="6858000" cy="9906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Picture 1" hidden="1"/>
          <p:cNvPicPr>
            <a:picLocks noChangeAspect="1"/>
          </p:cNvPicPr>
          <p:nvPr userDrawn="1"/>
        </p:nvPicPr>
        <p:blipFill rotWithShape="1">
          <a:blip r:embed="rId3">
            <a:extLst>
              <a:ext uri="{28A0092B-C50C-407E-A947-70E740481C1C}">
                <a14:useLocalDpi xmlns:a14="http://schemas.microsoft.com/office/drawing/2010/main" val="0"/>
              </a:ext>
            </a:extLst>
          </a:blip>
          <a:srcRect l="6869" t="3377" r="6869" b="17801"/>
          <a:stretch/>
        </p:blipFill>
        <p:spPr>
          <a:xfrm>
            <a:off x="0" y="-1"/>
            <a:ext cx="6858000" cy="9906001"/>
          </a:xfrm>
          <a:prstGeom prst="rect">
            <a:avLst/>
          </a:prstGeom>
        </p:spPr>
      </p:pic>
    </p:spTree>
    <p:extLst>
      <p:ext uri="{BB962C8B-B14F-4D97-AF65-F5344CB8AC3E}">
        <p14:creationId xmlns:p14="http://schemas.microsoft.com/office/powerpoint/2010/main" val="1421112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4/25/2022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pic>
        <p:nvPicPr>
          <p:cNvPr id="8" name="Picture 7" hidden="1">
            <a:extLst>
              <a:ext uri="{FF2B5EF4-FFF2-40B4-BE49-F238E27FC236}">
                <a16:creationId xmlns:a16="http://schemas.microsoft.com/office/drawing/2014/main" id="{11E85CE5-A44C-427F-BC86-37CCEA06CB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69" t="3377" r="6869" b="17801"/>
          <a:stretch/>
        </p:blipFill>
        <p:spPr>
          <a:xfrm>
            <a:off x="0" y="-1"/>
            <a:ext cx="6858000" cy="9906001"/>
          </a:xfrm>
          <a:prstGeom prst="rect">
            <a:avLst/>
          </a:prstGeom>
        </p:spPr>
      </p:pic>
    </p:spTree>
    <p:extLst>
      <p:ext uri="{BB962C8B-B14F-4D97-AF65-F5344CB8AC3E}">
        <p14:creationId xmlns:p14="http://schemas.microsoft.com/office/powerpoint/2010/main" val="22232207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hidden="1"/>
          <p:cNvPicPr>
            <a:picLocks noChangeAspect="1"/>
          </p:cNvPicPr>
          <p:nvPr userDrawn="1"/>
        </p:nvPicPr>
        <p:blipFill rotWithShape="1">
          <a:blip r:embed="rId2">
            <a:extLst>
              <a:ext uri="{28A0092B-C50C-407E-A947-70E740481C1C}">
                <a14:useLocalDpi xmlns:a14="http://schemas.microsoft.com/office/drawing/2010/main" val="0"/>
              </a:ext>
            </a:extLst>
          </a:blip>
          <a:srcRect l="6869" t="3377" r="6869" b="17801"/>
          <a:stretch/>
        </p:blipFill>
        <p:spPr>
          <a:xfrm>
            <a:off x="0" y="-1"/>
            <a:ext cx="6858000" cy="9906001"/>
          </a:xfrm>
          <a:prstGeom prst="rect">
            <a:avLst/>
          </a:prstGeom>
        </p:spPr>
      </p:pic>
    </p:spTree>
    <p:extLst>
      <p:ext uri="{BB962C8B-B14F-4D97-AF65-F5344CB8AC3E}">
        <p14:creationId xmlns:p14="http://schemas.microsoft.com/office/powerpoint/2010/main" val="33845630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6350" y="-12231"/>
            <a:ext cx="6877353" cy="9930462"/>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847947" y="3473216"/>
            <a:ext cx="4370039" cy="2377992"/>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847947" y="5851205"/>
            <a:ext cx="4370039" cy="1584410"/>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3292861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9718038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199" y="3901254"/>
            <a:ext cx="4760786" cy="263839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457199" y="6539647"/>
            <a:ext cx="4760786" cy="12428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7062707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80533"/>
            <a:ext cx="4760786" cy="190782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3120851"/>
            <a:ext cx="2316082" cy="560556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901903" y="3120853"/>
            <a:ext cx="2316083" cy="560556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2244077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880533"/>
            <a:ext cx="4760785" cy="1907822"/>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199" y="3121420"/>
            <a:ext cx="2318004" cy="832378"/>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199" y="3953801"/>
            <a:ext cx="2318004" cy="47726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899980" y="3121420"/>
            <a:ext cx="2318004" cy="832378"/>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2899980" y="3953801"/>
            <a:ext cx="2318004" cy="477261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393957-1EBE-4B47-9446-FA8C4305499F}" type="datetimeFigureOut">
              <a:rPr lang="es-ES" smtClean="0"/>
              <a:t>25/04/2022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7077489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880533"/>
            <a:ext cx="4760786" cy="190782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393957-1EBE-4B47-9446-FA8C4305499F}" type="datetimeFigureOut">
              <a:rPr lang="es-ES" smtClean="0"/>
              <a:t>25/04/2022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9142249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pic>
        <p:nvPicPr>
          <p:cNvPr id="5" name="Picture 4" hidden="1">
            <a:extLst>
              <a:ext uri="{FF2B5EF4-FFF2-40B4-BE49-F238E27FC236}">
                <a16:creationId xmlns:a16="http://schemas.microsoft.com/office/drawing/2014/main" id="{FD8D68B5-5D86-4EEC-9164-684B889453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69" t="3377" r="6869" b="17801"/>
          <a:stretch/>
        </p:blipFill>
        <p:spPr>
          <a:xfrm>
            <a:off x="0" y="-1"/>
            <a:ext cx="6858000" cy="9906001"/>
          </a:xfrm>
          <a:prstGeom prst="rect">
            <a:avLst/>
          </a:prstGeom>
        </p:spPr>
      </p:pic>
    </p:spTree>
    <p:extLst>
      <p:ext uri="{BB962C8B-B14F-4D97-AF65-F5344CB8AC3E}">
        <p14:creationId xmlns:p14="http://schemas.microsoft.com/office/powerpoint/2010/main" val="5523163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2164650"/>
            <a:ext cx="2092637" cy="1846673"/>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2678456" y="743781"/>
            <a:ext cx="2539528" cy="798263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199" y="4011323"/>
            <a:ext cx="2092637" cy="3733093"/>
          </a:xfrm>
        </p:spPr>
        <p:txBody>
          <a:bodyPr>
            <a:normAutofit/>
          </a:bodyPr>
          <a:lstStyle>
            <a:lvl1pPr marL="0" indent="0">
              <a:buNone/>
              <a:defRPr sz="105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8075174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934200"/>
            <a:ext cx="4760786" cy="818622"/>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199" y="880533"/>
            <a:ext cx="4760786" cy="5554926"/>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57199" y="7752822"/>
            <a:ext cx="4760786" cy="973590"/>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06424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31" y="2091267"/>
            <a:ext cx="1913597" cy="2091267"/>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2692048" y="2091267"/>
            <a:ext cx="2923510" cy="6604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9831" y="4520073"/>
            <a:ext cx="1913597" cy="418253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5"/>
          <p:cNvSpPr>
            <a:spLocks noGrp="1"/>
          </p:cNvSpPr>
          <p:nvPr>
            <p:ph type="ftr" sz="quarter" idx="11"/>
          </p:nvPr>
        </p:nvSpPr>
        <p:spPr/>
        <p:txBody>
          <a:bodyPr/>
          <a:lstStyle/>
          <a:p>
            <a:endParaRPr lang="es-ES"/>
          </a:p>
        </p:txBody>
      </p:sp>
      <p:sp>
        <p:nvSpPr>
          <p:cNvPr id="6"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6905242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80533"/>
            <a:ext cx="4760786" cy="4916311"/>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6457245"/>
            <a:ext cx="4760786" cy="2269167"/>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7309258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64" y="880533"/>
            <a:ext cx="4554137" cy="4365978"/>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25806" y="5246511"/>
            <a:ext cx="4064853" cy="550333"/>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6457245"/>
            <a:ext cx="4760786" cy="2269167"/>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
        <p:nvSpPr>
          <p:cNvPr id="24" name="TextBox 23"/>
          <p:cNvSpPr txBox="1"/>
          <p:nvPr/>
        </p:nvSpPr>
        <p:spPr>
          <a:xfrm>
            <a:off x="362034" y="1141657"/>
            <a:ext cx="342989" cy="8446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5060775" y="4169470"/>
            <a:ext cx="342989" cy="8446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247810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457199" y="2790649"/>
            <a:ext cx="4760786" cy="3748998"/>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457199" y="6539647"/>
            <a:ext cx="4760786" cy="2186765"/>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3649475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581164" y="880533"/>
            <a:ext cx="4554137" cy="4365978"/>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457198" y="5796844"/>
            <a:ext cx="4760787" cy="742803"/>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6539647"/>
            <a:ext cx="4760786" cy="2186765"/>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
        <p:nvSpPr>
          <p:cNvPr id="24" name="TextBox 23"/>
          <p:cNvSpPr txBox="1"/>
          <p:nvPr/>
        </p:nvSpPr>
        <p:spPr>
          <a:xfrm>
            <a:off x="362034" y="1141657"/>
            <a:ext cx="342989" cy="8446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5060775" y="4169470"/>
            <a:ext cx="342989" cy="8446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84409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461886" y="880533"/>
            <a:ext cx="4756099" cy="4365978"/>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457198" y="5796844"/>
            <a:ext cx="4760787" cy="742803"/>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457199" y="6539647"/>
            <a:ext cx="4760786" cy="2186765"/>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4462923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28616610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82984" y="880534"/>
            <a:ext cx="734109" cy="7585429"/>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457199" y="880534"/>
            <a:ext cx="3896270" cy="75854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6418131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ctrTitle"/>
          </p:nvPr>
        </p:nvSpPr>
        <p:spPr>
          <a:xfrm>
            <a:off x="984944" y="1878914"/>
            <a:ext cx="4888112" cy="3624419"/>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984944" y="5613402"/>
            <a:ext cx="4888112" cy="19811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6997040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3997" y="3419135"/>
            <a:ext cx="5829653" cy="4945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2679644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3998" y="1196815"/>
            <a:ext cx="5822861" cy="3953183"/>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513998" y="5282996"/>
            <a:ext cx="5822861" cy="1976264"/>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3957-1EBE-4B47-9446-FA8C4305499F}" type="datetimeFigureOut">
              <a:rPr lang="es-ES" smtClean="0"/>
              <a:t>25/04/2022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878120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42" y="2678277"/>
            <a:ext cx="2865506" cy="2274723"/>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910138" y="1651000"/>
            <a:ext cx="1800694" cy="660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49831" y="5283200"/>
            <a:ext cx="2861046" cy="19812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250944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14" name="Title 1"/>
          <p:cNvSpPr>
            <a:spLocks noGrp="1"/>
          </p:cNvSpPr>
          <p:nvPr>
            <p:ph type="title"/>
          </p:nvPr>
        </p:nvSpPr>
        <p:spPr>
          <a:xfrm>
            <a:off x="513999" y="893416"/>
            <a:ext cx="5830004" cy="2305589"/>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3997" y="3419135"/>
            <a:ext cx="2872140" cy="4945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3471862" y="3419135"/>
            <a:ext cx="2871788" cy="4945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7583205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14" name="Title 1"/>
          <p:cNvSpPr>
            <a:spLocks noGrp="1"/>
          </p:cNvSpPr>
          <p:nvPr>
            <p:ph type="title"/>
          </p:nvPr>
        </p:nvSpPr>
        <p:spPr>
          <a:xfrm>
            <a:off x="513999" y="893416"/>
            <a:ext cx="5830004" cy="2305589"/>
          </a:xfrm>
        </p:spPr>
        <p:txBody>
          <a:bodyPr/>
          <a:lstStyle/>
          <a:p>
            <a:r>
              <a:rPr lang="en-US"/>
              <a:t>Click to edit Master title style</a:t>
            </a:r>
            <a:endParaRPr lang="en-US" dirty="0"/>
          </a:p>
        </p:txBody>
      </p:sp>
      <p:sp>
        <p:nvSpPr>
          <p:cNvPr id="3" name="Text Placeholder 2"/>
          <p:cNvSpPr>
            <a:spLocks noGrp="1"/>
          </p:cNvSpPr>
          <p:nvPr>
            <p:ph type="body" idx="1"/>
          </p:nvPr>
        </p:nvSpPr>
        <p:spPr>
          <a:xfrm>
            <a:off x="644809" y="3424804"/>
            <a:ext cx="2741330" cy="982214"/>
          </a:xfrm>
        </p:spPr>
        <p:txBody>
          <a:bodyPr anchor="b">
            <a:noAutofit/>
          </a:bodyPr>
          <a:lstStyle>
            <a:lvl1pPr marL="0" indent="0">
              <a:lnSpc>
                <a:spcPct val="7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513998" y="4407019"/>
            <a:ext cx="2872140" cy="39580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597988" y="3424804"/>
            <a:ext cx="2746015" cy="982214"/>
          </a:xfrm>
        </p:spPr>
        <p:txBody>
          <a:bodyPr anchor="b">
            <a:noAutofit/>
          </a:bodyPr>
          <a:lstStyle>
            <a:lvl1pPr marL="0" indent="0">
              <a:lnSpc>
                <a:spcPct val="7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3471863" y="4407019"/>
            <a:ext cx="2871788" cy="39580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393957-1EBE-4B47-9446-FA8C4305499F}" type="datetimeFigureOut">
              <a:rPr lang="es-ES" smtClean="0"/>
              <a:t>25/04/2022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42655503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393957-1EBE-4B47-9446-FA8C4305499F}" type="datetimeFigureOut">
              <a:rPr lang="es-ES" smtClean="0"/>
              <a:t>25/04/2022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30279103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4/25/2022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pic>
        <p:nvPicPr>
          <p:cNvPr id="7" name="Picture 6" hidden="1">
            <a:extLst>
              <a:ext uri="{FF2B5EF4-FFF2-40B4-BE49-F238E27FC236}">
                <a16:creationId xmlns:a16="http://schemas.microsoft.com/office/drawing/2014/main" id="{1CF8F8BE-6556-43D5-A8E6-A0CD226A086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869" t="3377" r="6869" b="17801"/>
          <a:stretch/>
        </p:blipFill>
        <p:spPr>
          <a:xfrm>
            <a:off x="0" y="-1"/>
            <a:ext cx="6858000" cy="9906001"/>
          </a:xfrm>
          <a:prstGeom prst="rect">
            <a:avLst/>
          </a:prstGeom>
        </p:spPr>
      </p:pic>
    </p:spTree>
    <p:extLst>
      <p:ext uri="{BB962C8B-B14F-4D97-AF65-F5344CB8AC3E}">
        <p14:creationId xmlns:p14="http://schemas.microsoft.com/office/powerpoint/2010/main" val="15659019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3998" y="880533"/>
            <a:ext cx="2213825" cy="2922475"/>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2856410" y="880535"/>
            <a:ext cx="3487592" cy="74845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3999" y="3803009"/>
            <a:ext cx="2213825" cy="4562058"/>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22524258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3999" y="880533"/>
            <a:ext cx="3097214" cy="2922478"/>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753203" y="880535"/>
            <a:ext cx="2254388" cy="7484533"/>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009" y="3803011"/>
            <a:ext cx="3097203" cy="4562057"/>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7783670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4010" y="6195762"/>
            <a:ext cx="5829993" cy="117232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66419" y="1008599"/>
            <a:ext cx="5525174" cy="4642641"/>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3999" y="7379274"/>
            <a:ext cx="5830004" cy="985793"/>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4438043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3999" y="880534"/>
            <a:ext cx="5830004" cy="4950465"/>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3999" y="6073630"/>
            <a:ext cx="5830004" cy="2291438"/>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10884804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813494" y="1260405"/>
            <a:ext cx="5232798" cy="3943211"/>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967863" y="5214491"/>
            <a:ext cx="4923168" cy="85913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3999" y="6316263"/>
            <a:ext cx="5830004" cy="205263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
        <p:nvSpPr>
          <p:cNvPr id="11" name="TextBox 10"/>
          <p:cNvSpPr txBox="1"/>
          <p:nvPr/>
        </p:nvSpPr>
        <p:spPr>
          <a:xfrm>
            <a:off x="553220" y="1282463"/>
            <a:ext cx="410166"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5887598" y="4506689"/>
            <a:ext cx="415231"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2929076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2" name="Title 1"/>
          <p:cNvSpPr>
            <a:spLocks noGrp="1"/>
          </p:cNvSpPr>
          <p:nvPr>
            <p:ph type="title"/>
          </p:nvPr>
        </p:nvSpPr>
        <p:spPr>
          <a:xfrm>
            <a:off x="513999" y="3089266"/>
            <a:ext cx="5830004" cy="362820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3999" y="6734484"/>
            <a:ext cx="5830004" cy="1647597"/>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393957-1EBE-4B47-9446-FA8C4305499F}" type="datetimeFigureOut">
              <a:rPr lang="es-ES" smtClean="0"/>
              <a:t>25/04/2022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7341016-63CC-4269-8502-B2A895D517B5}" type="slidenum">
              <a:rPr lang="es-ES" smtClean="0"/>
              <a:t>‹Nº›</a:t>
            </a:fld>
            <a:endParaRPr lang="es-ES"/>
          </a:p>
        </p:txBody>
      </p:sp>
    </p:spTree>
    <p:extLst>
      <p:ext uri="{BB962C8B-B14F-4D97-AF65-F5344CB8AC3E}">
        <p14:creationId xmlns:p14="http://schemas.microsoft.com/office/powerpoint/2010/main" val="428393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theme" Target="../theme/theme10.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7.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6.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5.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theme" Target="../theme/theme8.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theme" Target="../theme/theme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image" Target="../media/image10.png"/><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 name="Rectangle 18"/>
          <p:cNvSpPr/>
          <p:nvPr/>
        </p:nvSpPr>
        <p:spPr>
          <a:xfrm>
            <a:off x="5809233" y="0"/>
            <a:ext cx="514350" cy="158810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63533" y="653926"/>
            <a:ext cx="5291535" cy="202298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20775" y="2965337"/>
            <a:ext cx="5033741" cy="6060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5277284" y="2720954"/>
            <a:ext cx="1430865" cy="171494"/>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84393957-1EBE-4B47-9446-FA8C4305499F}" type="datetimeFigureOut">
              <a:rPr lang="es-ES" smtClean="0"/>
              <a:t>25/04/2022</a:t>
            </a:fld>
            <a:endParaRPr lang="es-ES"/>
          </a:p>
        </p:txBody>
      </p:sp>
      <p:sp>
        <p:nvSpPr>
          <p:cNvPr id="5" name="Footer Placeholder 4"/>
          <p:cNvSpPr>
            <a:spLocks noGrp="1"/>
          </p:cNvSpPr>
          <p:nvPr>
            <p:ph type="ftr" sz="quarter" idx="3"/>
          </p:nvPr>
        </p:nvSpPr>
        <p:spPr>
          <a:xfrm rot="5400000">
            <a:off x="3334795" y="4793154"/>
            <a:ext cx="5575259" cy="171495"/>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s-ES"/>
          </a:p>
        </p:txBody>
      </p:sp>
      <p:sp>
        <p:nvSpPr>
          <p:cNvPr id="6" name="Slide Number Placeholder 5"/>
          <p:cNvSpPr>
            <a:spLocks noGrp="1"/>
          </p:cNvSpPr>
          <p:nvPr>
            <p:ph type="sldNum" sz="quarter" idx="4"/>
          </p:nvPr>
        </p:nvSpPr>
        <p:spPr>
          <a:xfrm>
            <a:off x="5824824" y="427175"/>
            <a:ext cx="471610" cy="1108881"/>
          </a:xfrm>
          <a:prstGeom prst="rect">
            <a:avLst/>
          </a:prstGeom>
        </p:spPr>
        <p:txBody>
          <a:bodyPr vert="horz" lIns="91440" tIns="45720" rIns="91440" bIns="45720" rtlCol="0" anchor="b"/>
          <a:lstStyle>
            <a:lvl1pPr algn="ctr">
              <a:defRPr sz="2101" b="0" i="0">
                <a:solidFill>
                  <a:schemeClr val="tx1">
                    <a:tint val="75000"/>
                  </a:schemeClr>
                </a:solidFill>
              </a:defRPr>
            </a:lvl1pPr>
          </a:lstStyle>
          <a:p>
            <a:fld id="{B7341016-63CC-4269-8502-B2A895D517B5}" type="slidenum">
              <a:rPr lang="es-ES" smtClean="0"/>
              <a:t>‹Nº›</a:t>
            </a:fld>
            <a:endParaRPr lang="es-ES"/>
          </a:p>
        </p:txBody>
      </p:sp>
    </p:spTree>
    <p:extLst>
      <p:ext uri="{BB962C8B-B14F-4D97-AF65-F5344CB8AC3E}">
        <p14:creationId xmlns:p14="http://schemas.microsoft.com/office/powerpoint/2010/main" val="2634317249"/>
      </p:ext>
    </p:extLst>
  </p:cSld>
  <p:clrMap bg1="dk1" tx1="lt1" bg2="dk2" tx2="lt2" accent1="accent1" accent2="accent2" accent3="accent3" accent4="accent4" accent5="accent5" accent6="accent6" hlink="hlink" folHlink="folHlink"/>
  <p:sldLayoutIdLst>
    <p:sldLayoutId id="2147485613" r:id="rId1"/>
    <p:sldLayoutId id="2147485614" r:id="rId2"/>
    <p:sldLayoutId id="2147485615" r:id="rId3"/>
    <p:sldLayoutId id="2147485616" r:id="rId4"/>
    <p:sldLayoutId id="2147485617" r:id="rId5"/>
    <p:sldLayoutId id="2147485618" r:id="rId6"/>
    <p:sldLayoutId id="2147485619" r:id="rId7"/>
    <p:sldLayoutId id="2147485620" r:id="rId8"/>
    <p:sldLayoutId id="2147485621" r:id="rId9"/>
    <p:sldLayoutId id="2147485622" r:id="rId10"/>
    <p:sldLayoutId id="2147485623" r:id="rId11"/>
    <p:sldLayoutId id="2147485624" r:id="rId12"/>
    <p:sldLayoutId id="2147485625" r:id="rId13"/>
    <p:sldLayoutId id="2147485626" r:id="rId14"/>
    <p:sldLayoutId id="2147485627" r:id="rId15"/>
    <p:sldLayoutId id="2147485628" r:id="rId16"/>
    <p:sldLayoutId id="2147485629" r:id="rId17"/>
  </p:sldLayoutIdLst>
  <p:txStyles>
    <p:titleStyle>
      <a:lvl1pPr algn="l" defTabSz="342905"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80" indent="-257180" algn="l" defTabSz="342905"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22" indent="-214316" algn="l" defTabSz="342905"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65" indent="-171453" algn="l" defTabSz="342905"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70" indent="-171453" algn="l" defTabSz="342905"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76" indent="-171453" algn="l" defTabSz="342905"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85982" indent="-171453" algn="l" defTabSz="342905"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87" indent="-171453" algn="l" defTabSz="342905"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93" indent="-171453" algn="l" defTabSz="342905"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98" indent="-171453" algn="l" defTabSz="342905"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5" rtl="0" eaLnBrk="1" latinLnBrk="0" hangingPunct="1">
        <a:defRPr sz="1350" kern="1200">
          <a:solidFill>
            <a:schemeClr val="tx1"/>
          </a:solidFill>
          <a:latin typeface="+mn-lt"/>
          <a:ea typeface="+mn-ea"/>
          <a:cs typeface="+mn-cs"/>
        </a:defRPr>
      </a:lvl1pPr>
      <a:lvl2pPr marL="342905" algn="l" defTabSz="342905" rtl="0" eaLnBrk="1" latinLnBrk="0" hangingPunct="1">
        <a:defRPr sz="1350" kern="1200">
          <a:solidFill>
            <a:schemeClr val="tx1"/>
          </a:solidFill>
          <a:latin typeface="+mn-lt"/>
          <a:ea typeface="+mn-ea"/>
          <a:cs typeface="+mn-cs"/>
        </a:defRPr>
      </a:lvl2pPr>
      <a:lvl3pPr marL="685811" algn="l" defTabSz="342905" rtl="0" eaLnBrk="1" latinLnBrk="0" hangingPunct="1">
        <a:defRPr sz="1350" kern="1200">
          <a:solidFill>
            <a:schemeClr val="tx1"/>
          </a:solidFill>
          <a:latin typeface="+mn-lt"/>
          <a:ea typeface="+mn-ea"/>
          <a:cs typeface="+mn-cs"/>
        </a:defRPr>
      </a:lvl3pPr>
      <a:lvl4pPr marL="1028717" algn="l" defTabSz="342905" rtl="0" eaLnBrk="1" latinLnBrk="0" hangingPunct="1">
        <a:defRPr sz="1350" kern="1200">
          <a:solidFill>
            <a:schemeClr val="tx1"/>
          </a:solidFill>
          <a:latin typeface="+mn-lt"/>
          <a:ea typeface="+mn-ea"/>
          <a:cs typeface="+mn-cs"/>
        </a:defRPr>
      </a:lvl4pPr>
      <a:lvl5pPr marL="1371623" algn="l" defTabSz="342905" rtl="0" eaLnBrk="1" latinLnBrk="0" hangingPunct="1">
        <a:defRPr sz="1350" kern="1200">
          <a:solidFill>
            <a:schemeClr val="tx1"/>
          </a:solidFill>
          <a:latin typeface="+mn-lt"/>
          <a:ea typeface="+mn-ea"/>
          <a:cs typeface="+mn-cs"/>
        </a:defRPr>
      </a:lvl5pPr>
      <a:lvl6pPr marL="1714529" algn="l" defTabSz="342905" rtl="0" eaLnBrk="1" latinLnBrk="0" hangingPunct="1">
        <a:defRPr sz="1350" kern="1200">
          <a:solidFill>
            <a:schemeClr val="tx1"/>
          </a:solidFill>
          <a:latin typeface="+mn-lt"/>
          <a:ea typeface="+mn-ea"/>
          <a:cs typeface="+mn-cs"/>
        </a:defRPr>
      </a:lvl6pPr>
      <a:lvl7pPr marL="2057435" algn="l" defTabSz="342905" rtl="0" eaLnBrk="1" latinLnBrk="0" hangingPunct="1">
        <a:defRPr sz="1350" kern="1200">
          <a:solidFill>
            <a:schemeClr val="tx1"/>
          </a:solidFill>
          <a:latin typeface="+mn-lt"/>
          <a:ea typeface="+mn-ea"/>
          <a:cs typeface="+mn-cs"/>
        </a:defRPr>
      </a:lvl7pPr>
      <a:lvl8pPr marL="2400340" algn="l" defTabSz="342905" rtl="0" eaLnBrk="1" latinLnBrk="0" hangingPunct="1">
        <a:defRPr sz="1350" kern="1200">
          <a:solidFill>
            <a:schemeClr val="tx1"/>
          </a:solidFill>
          <a:latin typeface="+mn-lt"/>
          <a:ea typeface="+mn-ea"/>
          <a:cs typeface="+mn-cs"/>
        </a:defRPr>
      </a:lvl8pPr>
      <a:lvl9pPr marL="2743246" algn="l" defTabSz="342905"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3761" y="860915"/>
            <a:ext cx="5633605" cy="18958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13761" y="2976853"/>
            <a:ext cx="5633604" cy="583723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913781" y="8924154"/>
            <a:ext cx="965598" cy="527403"/>
          </a:xfrm>
          <a:prstGeom prst="rect">
            <a:avLst/>
          </a:prstGeom>
        </p:spPr>
        <p:txBody>
          <a:bodyPr vert="horz" lIns="91440" tIns="45720" rIns="91440" bIns="45720" rtlCol="0" anchor="ctr"/>
          <a:lstStyle>
            <a:lvl1pPr algn="r">
              <a:defRPr sz="600" b="1" i="0">
                <a:solidFill>
                  <a:schemeClr val="tx1">
                    <a:lumMod val="75000"/>
                  </a:schemeClr>
                </a:solidFill>
                <a:effectLst>
                  <a:outerShdw blurRad="50800" dist="38100" dir="2700000" algn="tl" rotWithShape="0">
                    <a:srgbClr val="000000">
                      <a:alpha val="43000"/>
                    </a:srgbClr>
                  </a:outerShdw>
                </a:effectLst>
                <a:latin typeface="+mn-lt"/>
              </a:defRPr>
            </a:lvl1pPr>
          </a:lstStyle>
          <a:p>
            <a:fld id="{84393957-1EBE-4B47-9446-FA8C4305499F}" type="datetimeFigureOut">
              <a:rPr lang="es-ES" smtClean="0"/>
              <a:t>25/04/2022</a:t>
            </a:fld>
            <a:endParaRPr lang="es-ES"/>
          </a:p>
        </p:txBody>
      </p:sp>
      <p:sp>
        <p:nvSpPr>
          <p:cNvPr id="5" name="Footer Placeholder 4"/>
          <p:cNvSpPr>
            <a:spLocks noGrp="1"/>
          </p:cNvSpPr>
          <p:nvPr>
            <p:ph type="ftr" sz="quarter" idx="3"/>
          </p:nvPr>
        </p:nvSpPr>
        <p:spPr>
          <a:xfrm>
            <a:off x="613761" y="8924154"/>
            <a:ext cx="4218103" cy="527403"/>
          </a:xfrm>
          <a:prstGeom prst="rect">
            <a:avLst/>
          </a:prstGeom>
        </p:spPr>
        <p:txBody>
          <a:bodyPr vert="horz" lIns="91440" tIns="45720" rIns="91440" bIns="45720" rtlCol="0" anchor="ctr"/>
          <a:lstStyle>
            <a:lvl1pPr algn="l">
              <a:defRPr sz="6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s-ES"/>
          </a:p>
        </p:txBody>
      </p:sp>
      <p:sp>
        <p:nvSpPr>
          <p:cNvPr id="6" name="Slide Number Placeholder 5"/>
          <p:cNvSpPr>
            <a:spLocks noGrp="1"/>
          </p:cNvSpPr>
          <p:nvPr>
            <p:ph type="sldNum" sz="quarter" idx="4"/>
          </p:nvPr>
        </p:nvSpPr>
        <p:spPr>
          <a:xfrm>
            <a:off x="5937902" y="8924154"/>
            <a:ext cx="310112" cy="527403"/>
          </a:xfrm>
          <a:prstGeom prst="rect">
            <a:avLst/>
          </a:prstGeom>
        </p:spPr>
        <p:txBody>
          <a:bodyPr vert="horz" lIns="91440" tIns="45720" rIns="91440" bIns="45720" rtlCol="0" anchor="ctr"/>
          <a:lstStyle>
            <a:lvl1pPr algn="r">
              <a:defRPr sz="600" b="1" i="0">
                <a:solidFill>
                  <a:schemeClr val="tx1">
                    <a:lumMod val="75000"/>
                  </a:schemeClr>
                </a:solidFill>
                <a:effectLst>
                  <a:outerShdw blurRad="50800" dist="38100" dir="2700000" algn="tl" rotWithShape="0">
                    <a:srgbClr val="000000">
                      <a:alpha val="43000"/>
                    </a:srgbClr>
                  </a:outerShdw>
                </a:effectLst>
                <a:latin typeface="+mn-lt"/>
              </a:defRPr>
            </a:lvl1pPr>
          </a:lstStyle>
          <a:p>
            <a:fld id="{B7341016-63CC-4269-8502-B2A895D517B5}" type="slidenum">
              <a:rPr lang="es-ES" smtClean="0"/>
              <a:t>‹Nº›</a:t>
            </a:fld>
            <a:endParaRPr lang="es-ES"/>
          </a:p>
        </p:txBody>
      </p:sp>
    </p:spTree>
    <p:extLst>
      <p:ext uri="{BB962C8B-B14F-4D97-AF65-F5344CB8AC3E}">
        <p14:creationId xmlns:p14="http://schemas.microsoft.com/office/powerpoint/2010/main" val="621393906"/>
      </p:ext>
    </p:extLst>
  </p:cSld>
  <p:clrMap bg1="dk1" tx1="lt1" bg2="dk2" tx2="lt2" accent1="accent1" accent2="accent2" accent3="accent3" accent4="accent4" accent5="accent5" accent6="accent6" hlink="hlink" folHlink="folHlink"/>
  <p:sldLayoutIdLst>
    <p:sldLayoutId id="2147485725" r:id="rId1"/>
    <p:sldLayoutId id="2147485726" r:id="rId2"/>
    <p:sldLayoutId id="2147485727" r:id="rId3"/>
    <p:sldLayoutId id="2147485728" r:id="rId4"/>
    <p:sldLayoutId id="2147485729" r:id="rId5"/>
    <p:sldLayoutId id="2147485730" r:id="rId6"/>
    <p:sldLayoutId id="2147485731" r:id="rId7"/>
    <p:sldLayoutId id="2147485732" r:id="rId8"/>
    <p:sldLayoutId id="2147485733" r:id="rId9"/>
    <p:sldLayoutId id="2147485734" r:id="rId10"/>
    <p:sldLayoutId id="2147485735" r:id="rId11"/>
    <p:sldLayoutId id="2147485736" r:id="rId12"/>
    <p:sldLayoutId id="2147485737" r:id="rId13"/>
    <p:sldLayoutId id="2147485738" r:id="rId14"/>
    <p:sldLayoutId id="2147485739" r:id="rId15"/>
    <p:sldLayoutId id="2147485740" r:id="rId16"/>
    <p:sldLayoutId id="2147485741" r:id="rId17"/>
  </p:sldLayoutIdLst>
  <p:txStyles>
    <p:titleStyle>
      <a:lvl1pPr algn="l" defTabSz="342900" rtl="0" eaLnBrk="1" latinLnBrk="0" hangingPunct="1">
        <a:spcBef>
          <a:spcPct val="0"/>
        </a:spcBef>
        <a:buNone/>
        <a:defRPr sz="21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30000"/>
        <a:buFont typeface="Arial"/>
        <a:buChar char="•"/>
        <a:defRPr sz="135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30000"/>
        <a:buFont typeface="Arial"/>
        <a:buChar char="•"/>
        <a:defRPr sz="105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30000"/>
        <a:buFont typeface="Arial"/>
        <a:buChar char="•"/>
        <a:defRPr sz="105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30000"/>
        <a:buFont typeface="Arial"/>
        <a:buChar char="•"/>
        <a:defRPr sz="9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30000"/>
        <a:buFont typeface="Arial"/>
        <a:buChar char="•"/>
        <a:defRPr sz="825"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30000"/>
        <a:buFont typeface="Arial"/>
        <a:buChar char="•"/>
        <a:defRPr sz="825"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30000"/>
        <a:buFont typeface="Arial"/>
        <a:buChar char="•"/>
        <a:defRPr sz="825"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825"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4393957-1EBE-4B47-9446-FA8C4305499F}" type="datetimeFigureOut">
              <a:rPr lang="es-ES" smtClean="0"/>
              <a:t>25/04/2022</a:t>
            </a:fld>
            <a:endParaRPr lang="es-E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7341016-63CC-4269-8502-B2A895D517B5}" type="slidenum">
              <a:rPr lang="es-ES" smtClean="0"/>
              <a:t>‹Nº›</a:t>
            </a:fld>
            <a:endParaRPr lang="es-ES"/>
          </a:p>
        </p:txBody>
      </p:sp>
    </p:spTree>
    <p:extLst>
      <p:ext uri="{BB962C8B-B14F-4D97-AF65-F5344CB8AC3E}">
        <p14:creationId xmlns:p14="http://schemas.microsoft.com/office/powerpoint/2010/main" val="3829582369"/>
      </p:ext>
    </p:extLst>
  </p:cSld>
  <p:clrMap bg1="lt1" tx1="dk1" bg2="lt2" tx2="dk2" accent1="accent1" accent2="accent2" accent3="accent3" accent4="accent4" accent5="accent5" accent6="accent6" hlink="hlink" folHlink="folHlink"/>
  <p:sldLayoutIdLst>
    <p:sldLayoutId id="2147485631"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330200"/>
            <a:ext cx="1485900" cy="9589129"/>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15316" y="411"/>
            <a:ext cx="1464204" cy="9898732"/>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37160" cy="990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458900" y="901492"/>
            <a:ext cx="4941900" cy="185017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6812" y="3081867"/>
            <a:ext cx="4943989" cy="561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29300" y="8861796"/>
            <a:ext cx="574785" cy="534691"/>
          </a:xfrm>
          <a:prstGeom prst="rect">
            <a:avLst/>
          </a:prstGeom>
        </p:spPr>
        <p:txBody>
          <a:bodyPr vert="horz" lIns="91440" tIns="45720" rIns="91440" bIns="45720" rtlCol="0" anchor="ctr"/>
          <a:lstStyle>
            <a:lvl1pPr algn="r">
              <a:defRPr sz="675">
                <a:solidFill>
                  <a:schemeClr val="tx1">
                    <a:tint val="75000"/>
                  </a:schemeClr>
                </a:solidFill>
              </a:defRPr>
            </a:lvl1pPr>
          </a:lstStyle>
          <a:p>
            <a:fld id="{84393957-1EBE-4B47-9446-FA8C4305499F}" type="datetimeFigureOut">
              <a:rPr lang="es-ES" smtClean="0"/>
              <a:t>25/04/2022</a:t>
            </a:fld>
            <a:endParaRPr lang="es-ES"/>
          </a:p>
        </p:txBody>
      </p:sp>
      <p:sp>
        <p:nvSpPr>
          <p:cNvPr id="5" name="Footer Placeholder 4"/>
          <p:cNvSpPr>
            <a:spLocks noGrp="1"/>
          </p:cNvSpPr>
          <p:nvPr>
            <p:ph type="ftr" sz="quarter" idx="3"/>
          </p:nvPr>
        </p:nvSpPr>
        <p:spPr>
          <a:xfrm>
            <a:off x="1456811" y="8862836"/>
            <a:ext cx="4287366" cy="527403"/>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383421" y="1137909"/>
            <a:ext cx="438734" cy="527403"/>
          </a:xfrm>
          <a:prstGeom prst="rect">
            <a:avLst/>
          </a:prstGeom>
        </p:spPr>
        <p:txBody>
          <a:bodyPr vert="horz" lIns="91440" tIns="45720" rIns="91440" bIns="45720" rtlCol="0" anchor="ctr"/>
          <a:lstStyle>
            <a:lvl1pPr algn="r">
              <a:defRPr sz="1500">
                <a:solidFill>
                  <a:srgbClr val="FEFFFF"/>
                </a:solidFill>
              </a:defRPr>
            </a:lvl1pPr>
          </a:lstStyle>
          <a:p>
            <a:fld id="{B7341016-63CC-4269-8502-B2A895D517B5}" type="slidenum">
              <a:rPr lang="es-ES" smtClean="0"/>
              <a:t>‹Nº›</a:t>
            </a:fld>
            <a:endParaRPr lang="es-ES"/>
          </a:p>
        </p:txBody>
      </p:sp>
    </p:spTree>
    <p:extLst>
      <p:ext uri="{BB962C8B-B14F-4D97-AF65-F5344CB8AC3E}">
        <p14:creationId xmlns:p14="http://schemas.microsoft.com/office/powerpoint/2010/main" val="3393912008"/>
      </p:ext>
    </p:extLst>
  </p:cSld>
  <p:clrMap bg1="lt1" tx1="dk1" bg2="lt2" tx2="dk2" accent1="accent1" accent2="accent2" accent3="accent3" accent4="accent4" accent5="accent5" accent6="accent6" hlink="hlink" folHlink="folHlink"/>
  <p:sldLayoutIdLst>
    <p:sldLayoutId id="2147485633" r:id="rId1"/>
    <p:sldLayoutId id="2147485634" r:id="rId2"/>
    <p:sldLayoutId id="2147485635" r:id="rId3"/>
    <p:sldLayoutId id="2147485636" r:id="rId4"/>
    <p:sldLayoutId id="2147485637" r:id="rId5"/>
    <p:sldLayoutId id="2147485638" r:id="rId6"/>
    <p:sldLayoutId id="2147485639" r:id="rId7"/>
    <p:sldLayoutId id="2147485640" r:id="rId8"/>
    <p:sldLayoutId id="2147485641" r:id="rId9"/>
    <p:sldLayoutId id="2147485642" r:id="rId10"/>
    <p:sldLayoutId id="2147485643" r:id="rId11"/>
    <p:sldLayoutId id="2147485644" r:id="rId12"/>
    <p:sldLayoutId id="2147485645" r:id="rId13"/>
    <p:sldLayoutId id="2147485646" r:id="rId14"/>
    <p:sldLayoutId id="2147485647" r:id="rId15"/>
    <p:sldLayoutId id="2147485648" r:id="rId16"/>
  </p:sldLayoutIdLst>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 y="0"/>
            <a:ext cx="6864350" cy="9906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882649" y="1322154"/>
            <a:ext cx="5099051" cy="1883363"/>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82649" y="3596862"/>
            <a:ext cx="5099052" cy="497610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67503" y="8609659"/>
            <a:ext cx="861212" cy="403578"/>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84393957-1EBE-4B47-9446-FA8C4305499F}" type="datetimeFigureOut">
              <a:rPr lang="es-ES" smtClean="0"/>
              <a:t>25/04/2022</a:t>
            </a:fld>
            <a:endParaRPr lang="es-ES"/>
          </a:p>
        </p:txBody>
      </p:sp>
      <p:sp>
        <p:nvSpPr>
          <p:cNvPr id="5" name="Footer Placeholder 4"/>
          <p:cNvSpPr>
            <a:spLocks noGrp="1"/>
          </p:cNvSpPr>
          <p:nvPr>
            <p:ph type="ftr" sz="quarter" idx="3"/>
          </p:nvPr>
        </p:nvSpPr>
        <p:spPr>
          <a:xfrm>
            <a:off x="882649" y="8609659"/>
            <a:ext cx="3828500" cy="403578"/>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5685068" y="8609659"/>
            <a:ext cx="296633" cy="403578"/>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7341016-63CC-4269-8502-B2A895D517B5}" type="slidenum">
              <a:rPr lang="es-ES" smtClean="0"/>
              <a:t>‹Nº›</a:t>
            </a:fld>
            <a:endParaRPr lang="es-ES"/>
          </a:p>
        </p:txBody>
      </p:sp>
    </p:spTree>
    <p:extLst>
      <p:ext uri="{BB962C8B-B14F-4D97-AF65-F5344CB8AC3E}">
        <p14:creationId xmlns:p14="http://schemas.microsoft.com/office/powerpoint/2010/main" val="3022365858"/>
      </p:ext>
    </p:extLst>
  </p:cSld>
  <p:clrMap bg1="lt1" tx1="dk1" bg2="lt2" tx2="dk2" accent1="accent1" accent2="accent2" accent3="accent3" accent4="accent4" accent5="accent5" accent6="accent6" hlink="hlink" folHlink="folHlink"/>
  <p:sldLayoutIdLst>
    <p:sldLayoutId id="2147485650" r:id="rId1"/>
    <p:sldLayoutId id="2147485651" r:id="rId2"/>
    <p:sldLayoutId id="2147485652" r:id="rId3"/>
    <p:sldLayoutId id="2147485653" r:id="rId4"/>
    <p:sldLayoutId id="2147485654" r:id="rId5"/>
    <p:sldLayoutId id="2147485655" r:id="rId6"/>
    <p:sldLayoutId id="2147485656" r:id="rId7"/>
    <p:sldLayoutId id="2147485657" r:id="rId8"/>
    <p:sldLayoutId id="2147485658" r:id="rId9"/>
    <p:sldLayoutId id="2147485659" r:id="rId10"/>
    <p:sldLayoutId id="2147485660" r:id="rId11"/>
    <p:sldLayoutId id="2147485661" r:id="rId12"/>
    <p:sldLayoutId id="2147485662" r:id="rId13"/>
    <p:sldLayoutId id="2147485663" r:id="rId14"/>
    <p:sldLayoutId id="2147485664" r:id="rId15"/>
    <p:sldLayoutId id="2147485665" r:id="rId16"/>
    <p:sldLayoutId id="2147485666" r:id="rId17"/>
  </p:sldLayoutIdLst>
  <p:txStyles>
    <p:titleStyle>
      <a:lvl1pPr algn="ctr" defTabSz="342900" rtl="0" eaLnBrk="1" latinLnBrk="0" hangingPunct="1">
        <a:spcBef>
          <a:spcPct val="0"/>
        </a:spcBef>
        <a:buNone/>
        <a:defRPr sz="3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5003006" y="5625631"/>
            <a:ext cx="1852842" cy="384010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400051" y="6493934"/>
            <a:ext cx="4916150" cy="2201333"/>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00051" y="770468"/>
            <a:ext cx="4916150" cy="544219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72684" y="8915405"/>
            <a:ext cx="900347" cy="527403"/>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84393957-1EBE-4B47-9446-FA8C4305499F}" type="datetimeFigureOut">
              <a:rPr lang="es-ES" smtClean="0"/>
              <a:t>25/04/2022</a:t>
            </a:fld>
            <a:endParaRPr lang="es-ES"/>
          </a:p>
        </p:txBody>
      </p:sp>
      <p:sp>
        <p:nvSpPr>
          <p:cNvPr id="5" name="Footer Placeholder 4"/>
          <p:cNvSpPr>
            <a:spLocks noGrp="1"/>
          </p:cNvSpPr>
          <p:nvPr>
            <p:ph type="ftr" sz="quarter" idx="3"/>
          </p:nvPr>
        </p:nvSpPr>
        <p:spPr>
          <a:xfrm>
            <a:off x="400050" y="8915401"/>
            <a:ext cx="4358793" cy="527403"/>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s-ES"/>
          </a:p>
        </p:txBody>
      </p:sp>
      <p:sp>
        <p:nvSpPr>
          <p:cNvPr id="6" name="Slide Number Placeholder 5"/>
          <p:cNvSpPr>
            <a:spLocks noGrp="1"/>
          </p:cNvSpPr>
          <p:nvPr>
            <p:ph type="sldNum" sz="quarter" idx="4"/>
          </p:nvPr>
        </p:nvSpPr>
        <p:spPr>
          <a:xfrm>
            <a:off x="5830820" y="8057803"/>
            <a:ext cx="642680" cy="967669"/>
          </a:xfrm>
          <a:prstGeom prst="rect">
            <a:avLst/>
          </a:prstGeom>
        </p:spPr>
        <p:txBody>
          <a:bodyPr vert="horz" lIns="91440" tIns="45720" rIns="91440" bIns="45720" rtlCol="0" anchor="b"/>
          <a:lstStyle>
            <a:lvl1pPr algn="r">
              <a:defRPr sz="2100" b="0" i="0">
                <a:solidFill>
                  <a:schemeClr val="bg2">
                    <a:lumMod val="50000"/>
                  </a:schemeClr>
                </a:solidFill>
                <a:effectLst/>
                <a:latin typeface="+mn-lt"/>
              </a:defRPr>
            </a:lvl1pPr>
          </a:lstStyle>
          <a:p>
            <a:fld id="{B7341016-63CC-4269-8502-B2A895D517B5}" type="slidenum">
              <a:rPr lang="es-ES" smtClean="0"/>
              <a:t>‹Nº›</a:t>
            </a:fld>
            <a:endParaRPr lang="es-ES"/>
          </a:p>
        </p:txBody>
      </p:sp>
    </p:spTree>
    <p:extLst>
      <p:ext uri="{BB962C8B-B14F-4D97-AF65-F5344CB8AC3E}">
        <p14:creationId xmlns:p14="http://schemas.microsoft.com/office/powerpoint/2010/main" val="432336894"/>
      </p:ext>
    </p:extLst>
  </p:cSld>
  <p:clrMap bg1="dk1" tx1="lt1" bg2="dk2" tx2="lt2" accent1="accent1" accent2="accent2" accent3="accent3" accent4="accent4" accent5="accent5" accent6="accent6" hlink="hlink" folHlink="folHlink"/>
  <p:sldLayoutIdLst>
    <p:sldLayoutId id="2147485668" r:id="rId1"/>
    <p:sldLayoutId id="2147485669" r:id="rId2"/>
    <p:sldLayoutId id="2147485670" r:id="rId3"/>
    <p:sldLayoutId id="2147485671" r:id="rId4"/>
    <p:sldLayoutId id="2147485672" r:id="rId5"/>
    <p:sldLayoutId id="2147485673" r:id="rId6"/>
    <p:sldLayoutId id="2147485674" r:id="rId7"/>
    <p:sldLayoutId id="2147485675" r:id="rId8"/>
    <p:sldLayoutId id="2147485676" r:id="rId9"/>
    <p:sldLayoutId id="2147485677" r:id="rId10"/>
    <p:sldLayoutId id="2147485678" r:id="rId11"/>
    <p:sldLayoutId id="2147485679" r:id="rId12"/>
    <p:sldLayoutId id="2147485680" r:id="rId13"/>
    <p:sldLayoutId id="2147485681" r:id="rId14"/>
    <p:sldLayoutId id="2147485682" r:id="rId15"/>
    <p:sldLayoutId id="2147485683" r:id="rId16"/>
    <p:sldLayoutId id="2147485684" r:id="rId17"/>
  </p:sldLayoutIdLst>
  <p:txStyles>
    <p:titleStyle>
      <a:lvl1pPr algn="l" defTabSz="342900" rtl="0" eaLnBrk="1" latinLnBrk="0" hangingPunct="1">
        <a:spcBef>
          <a:spcPct val="0"/>
        </a:spcBef>
        <a:buNone/>
        <a:defRPr sz="2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4393957-1EBE-4B47-9446-FA8C4305499F}" type="datetimeFigureOut">
              <a:rPr lang="es-ES" smtClean="0"/>
              <a:t>25/04/2022</a:t>
            </a:fld>
            <a:endParaRPr lang="es-E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7341016-63CC-4269-8502-B2A895D517B5}" type="slidenum">
              <a:rPr lang="es-ES" smtClean="0"/>
              <a:t>‹Nº›</a:t>
            </a:fld>
            <a:endParaRPr lang="es-ES"/>
          </a:p>
        </p:txBody>
      </p:sp>
    </p:spTree>
    <p:extLst>
      <p:ext uri="{BB962C8B-B14F-4D97-AF65-F5344CB8AC3E}">
        <p14:creationId xmlns:p14="http://schemas.microsoft.com/office/powerpoint/2010/main" val="1278917642"/>
      </p:ext>
    </p:extLst>
  </p:cSld>
  <p:clrMap bg1="lt1" tx1="dk1" bg2="lt2" tx2="dk2" accent1="accent1" accent2="accent2" accent3="accent3" accent4="accent4" accent5="accent5" accent6="accent6" hlink="hlink" folHlink="folHlink"/>
  <p:sldLayoutIdLst>
    <p:sldLayoutId id="2147485686"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4393957-1EBE-4B47-9446-FA8C4305499F}" type="datetimeFigureOut">
              <a:rPr lang="es-ES" smtClean="0"/>
              <a:t>25/04/2022</a:t>
            </a:fld>
            <a:endParaRPr lang="es-E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7341016-63CC-4269-8502-B2A895D517B5}" type="slidenum">
              <a:rPr lang="es-ES" smtClean="0"/>
              <a:t>‹Nº›</a:t>
            </a:fld>
            <a:endParaRPr lang="es-ES"/>
          </a:p>
        </p:txBody>
      </p:sp>
      <p:sp>
        <p:nvSpPr>
          <p:cNvPr id="10" name="Rectangle 9">
            <a:extLst>
              <a:ext uri="{FF2B5EF4-FFF2-40B4-BE49-F238E27FC236}">
                <a16:creationId xmlns:a16="http://schemas.microsoft.com/office/drawing/2014/main" id="{81A4456F-D794-4FE4-BF2B-0DD9EC7D437A}"/>
              </a:ext>
            </a:extLst>
          </p:cNvPr>
          <p:cNvSpPr/>
          <p:nvPr userDrawn="1"/>
        </p:nvSpPr>
        <p:spPr>
          <a:xfrm>
            <a:off x="1309468" y="856371"/>
            <a:ext cx="1107830" cy="1397977"/>
          </a:xfrm>
          <a:prstGeom prst="rect">
            <a:avLst/>
          </a:prstGeom>
          <a:solidFill>
            <a:srgbClr val="232A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algn="r"/>
            <a:endParaRPr lang="en-US" b="1">
              <a:solidFill>
                <a:srgbClr val="F2F2F2"/>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ED03FDCB-2C08-4C65-91EF-0A12215B14E8}"/>
              </a:ext>
            </a:extLst>
          </p:cNvPr>
          <p:cNvSpPr/>
          <p:nvPr userDrawn="1"/>
        </p:nvSpPr>
        <p:spPr>
          <a:xfrm>
            <a:off x="1309468" y="2406748"/>
            <a:ext cx="1107830" cy="1397977"/>
          </a:xfrm>
          <a:prstGeom prst="rect">
            <a:avLst/>
          </a:prstGeom>
          <a:solidFill>
            <a:srgbClr val="EFCD2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algn="r"/>
            <a:endParaRPr lang="en-US" b="1">
              <a:solidFill>
                <a:srgbClr val="F2F2F2"/>
              </a:solidFill>
              <a:latin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2ACD0E89-89C7-4D98-9E60-217FFB1D1386}"/>
              </a:ext>
            </a:extLst>
          </p:cNvPr>
          <p:cNvSpPr/>
          <p:nvPr userDrawn="1"/>
        </p:nvSpPr>
        <p:spPr>
          <a:xfrm>
            <a:off x="1309468" y="4045048"/>
            <a:ext cx="1107830" cy="1397977"/>
          </a:xfrm>
          <a:prstGeom prst="rect">
            <a:avLst/>
          </a:prstGeom>
          <a:solidFill>
            <a:srgbClr val="9F93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algn="r"/>
            <a:endParaRPr lang="en-US" b="1">
              <a:solidFill>
                <a:srgbClr val="F2F2F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07497147"/>
      </p:ext>
    </p:extLst>
  </p:cSld>
  <p:clrMap bg1="lt1" tx1="dk1" bg2="lt2" tx2="dk2" accent1="accent1" accent2="accent2" accent3="accent3" accent4="accent4" accent5="accent5" accent6="accent6" hlink="hlink" folHlink="folHlink"/>
  <p:sldLayoutIdLst>
    <p:sldLayoutId id="2147485688"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6350" y="-12231"/>
            <a:ext cx="6877354" cy="9930462"/>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457200" y="880533"/>
            <a:ext cx="4760785" cy="190782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199" y="3120853"/>
            <a:ext cx="4760786" cy="56055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053944" y="8726414"/>
            <a:ext cx="513099" cy="527403"/>
          </a:xfrm>
          <a:prstGeom prst="rect">
            <a:avLst/>
          </a:prstGeom>
        </p:spPr>
        <p:txBody>
          <a:bodyPr vert="horz" lIns="91440" tIns="45720" rIns="91440" bIns="45720" rtlCol="0" anchor="ctr"/>
          <a:lstStyle>
            <a:lvl1pPr algn="r">
              <a:defRPr sz="675">
                <a:solidFill>
                  <a:schemeClr val="tx1">
                    <a:tint val="75000"/>
                  </a:schemeClr>
                </a:solidFill>
              </a:defRPr>
            </a:lvl1pPr>
          </a:lstStyle>
          <a:p>
            <a:fld id="{84393957-1EBE-4B47-9446-FA8C4305499F}" type="datetimeFigureOut">
              <a:rPr lang="es-ES" smtClean="0"/>
              <a:t>25/04/2022</a:t>
            </a:fld>
            <a:endParaRPr lang="es-ES"/>
          </a:p>
        </p:txBody>
      </p:sp>
      <p:sp>
        <p:nvSpPr>
          <p:cNvPr id="5" name="Footer Placeholder 4"/>
          <p:cNvSpPr>
            <a:spLocks noGrp="1"/>
          </p:cNvSpPr>
          <p:nvPr>
            <p:ph type="ftr" sz="quarter" idx="3"/>
          </p:nvPr>
        </p:nvSpPr>
        <p:spPr>
          <a:xfrm>
            <a:off x="457200" y="8726414"/>
            <a:ext cx="3467230" cy="527403"/>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4833507" y="8726414"/>
            <a:ext cx="384479" cy="527403"/>
          </a:xfrm>
          <a:prstGeom prst="rect">
            <a:avLst/>
          </a:prstGeom>
        </p:spPr>
        <p:txBody>
          <a:bodyPr vert="horz" lIns="91440" tIns="45720" rIns="91440" bIns="45720" rtlCol="0" anchor="ctr"/>
          <a:lstStyle>
            <a:lvl1pPr algn="r">
              <a:defRPr sz="675">
                <a:solidFill>
                  <a:schemeClr val="accent1"/>
                </a:solidFill>
              </a:defRPr>
            </a:lvl1pPr>
          </a:lstStyle>
          <a:p>
            <a:fld id="{B7341016-63CC-4269-8502-B2A895D517B5}" type="slidenum">
              <a:rPr lang="es-ES" smtClean="0"/>
              <a:t>‹Nº›</a:t>
            </a:fld>
            <a:endParaRPr lang="es-ES"/>
          </a:p>
        </p:txBody>
      </p:sp>
    </p:spTree>
    <p:extLst>
      <p:ext uri="{BB962C8B-B14F-4D97-AF65-F5344CB8AC3E}">
        <p14:creationId xmlns:p14="http://schemas.microsoft.com/office/powerpoint/2010/main" val="3716245458"/>
      </p:ext>
    </p:extLst>
  </p:cSld>
  <p:clrMap bg1="lt1" tx1="dk1" bg2="lt2" tx2="dk2" accent1="accent1" accent2="accent2" accent3="accent3" accent4="accent4" accent5="accent5" accent6="accent6" hlink="hlink" folHlink="folHlink"/>
  <p:sldLayoutIdLst>
    <p:sldLayoutId id="2147485690" r:id="rId1"/>
    <p:sldLayoutId id="2147485691" r:id="rId2"/>
    <p:sldLayoutId id="2147485692" r:id="rId3"/>
    <p:sldLayoutId id="2147485693" r:id="rId4"/>
    <p:sldLayoutId id="2147485694" r:id="rId5"/>
    <p:sldLayoutId id="2147485695" r:id="rId6"/>
    <p:sldLayoutId id="2147485696" r:id="rId7"/>
    <p:sldLayoutId id="2147485697" r:id="rId8"/>
    <p:sldLayoutId id="2147485698" r:id="rId9"/>
    <p:sldLayoutId id="2147485699" r:id="rId10"/>
    <p:sldLayoutId id="2147485700" r:id="rId11"/>
    <p:sldLayoutId id="2147485701" r:id="rId12"/>
    <p:sldLayoutId id="2147485702" r:id="rId13"/>
    <p:sldLayoutId id="2147485703" r:id="rId14"/>
    <p:sldLayoutId id="2147485704" r:id="rId15"/>
    <p:sldLayoutId id="2147485705" r:id="rId16"/>
  </p:sldLayoutIdLs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1" y="-1"/>
            <a:ext cx="6858002" cy="9906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513999" y="893416"/>
            <a:ext cx="5830004" cy="23055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999" y="3419137"/>
            <a:ext cx="5830004" cy="49459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319290" y="8498066"/>
            <a:ext cx="1543050" cy="527403"/>
          </a:xfrm>
          <a:prstGeom prst="rect">
            <a:avLst/>
          </a:prstGeom>
        </p:spPr>
        <p:txBody>
          <a:bodyPr vert="horz" lIns="91440" tIns="45720" rIns="91440" bIns="45720" rtlCol="0" anchor="ctr"/>
          <a:lstStyle>
            <a:lvl1pPr algn="r">
              <a:defRPr sz="750">
                <a:solidFill>
                  <a:schemeClr val="tx1"/>
                </a:solidFill>
              </a:defRPr>
            </a:lvl1pPr>
          </a:lstStyle>
          <a:p>
            <a:fld id="{84393957-1EBE-4B47-9446-FA8C4305499F}" type="datetimeFigureOut">
              <a:rPr lang="es-ES" smtClean="0"/>
              <a:t>25/04/2022</a:t>
            </a:fld>
            <a:endParaRPr lang="es-ES"/>
          </a:p>
        </p:txBody>
      </p:sp>
      <p:sp>
        <p:nvSpPr>
          <p:cNvPr id="5" name="Footer Placeholder 4"/>
          <p:cNvSpPr>
            <a:spLocks noGrp="1"/>
          </p:cNvSpPr>
          <p:nvPr>
            <p:ph type="ftr" sz="quarter" idx="3"/>
          </p:nvPr>
        </p:nvSpPr>
        <p:spPr>
          <a:xfrm>
            <a:off x="513999" y="8498066"/>
            <a:ext cx="3753499" cy="527403"/>
          </a:xfrm>
          <a:prstGeom prst="rect">
            <a:avLst/>
          </a:prstGeom>
        </p:spPr>
        <p:txBody>
          <a:bodyPr vert="horz" lIns="91440" tIns="45720" rIns="91440" bIns="45720" rtlCol="0" anchor="ctr"/>
          <a:lstStyle>
            <a:lvl1pPr algn="l">
              <a:defRPr sz="750">
                <a:solidFill>
                  <a:schemeClr val="tx1"/>
                </a:solidFill>
              </a:defRPr>
            </a:lvl1pPr>
          </a:lstStyle>
          <a:p>
            <a:endParaRPr lang="es-ES"/>
          </a:p>
        </p:txBody>
      </p:sp>
      <p:sp>
        <p:nvSpPr>
          <p:cNvPr id="6" name="Slide Number Placeholder 5"/>
          <p:cNvSpPr>
            <a:spLocks noGrp="1"/>
          </p:cNvSpPr>
          <p:nvPr>
            <p:ph type="sldNum" sz="quarter" idx="4"/>
          </p:nvPr>
        </p:nvSpPr>
        <p:spPr>
          <a:xfrm>
            <a:off x="5914132" y="8498066"/>
            <a:ext cx="429871" cy="527403"/>
          </a:xfrm>
          <a:prstGeom prst="rect">
            <a:avLst/>
          </a:prstGeom>
        </p:spPr>
        <p:txBody>
          <a:bodyPr vert="horz" lIns="91440" tIns="45720" rIns="91440" bIns="45720" rtlCol="0" anchor="ctr"/>
          <a:lstStyle>
            <a:lvl1pPr algn="r">
              <a:defRPr sz="750">
                <a:solidFill>
                  <a:schemeClr val="tx1"/>
                </a:solidFill>
              </a:defRPr>
            </a:lvl1pPr>
          </a:lstStyle>
          <a:p>
            <a:fld id="{B7341016-63CC-4269-8502-B2A895D517B5}" type="slidenum">
              <a:rPr lang="es-ES" smtClean="0"/>
              <a:t>‹Nº›</a:t>
            </a:fld>
            <a:endParaRPr lang="es-ES"/>
          </a:p>
        </p:txBody>
      </p:sp>
    </p:spTree>
    <p:extLst>
      <p:ext uri="{BB962C8B-B14F-4D97-AF65-F5344CB8AC3E}">
        <p14:creationId xmlns:p14="http://schemas.microsoft.com/office/powerpoint/2010/main" val="2888239243"/>
      </p:ext>
    </p:extLst>
  </p:cSld>
  <p:clrMap bg1="lt1" tx1="dk1" bg2="lt2" tx2="dk2" accent1="accent1" accent2="accent2" accent3="accent3" accent4="accent4" accent5="accent5" accent6="accent6" hlink="hlink" folHlink="folHlink"/>
  <p:sldLayoutIdLst>
    <p:sldLayoutId id="2147485707" r:id="rId1"/>
    <p:sldLayoutId id="2147485708" r:id="rId2"/>
    <p:sldLayoutId id="2147485709" r:id="rId3"/>
    <p:sldLayoutId id="2147485710" r:id="rId4"/>
    <p:sldLayoutId id="2147485711" r:id="rId5"/>
    <p:sldLayoutId id="2147485712" r:id="rId6"/>
    <p:sldLayoutId id="2147485713" r:id="rId7"/>
    <p:sldLayoutId id="2147485714" r:id="rId8"/>
    <p:sldLayoutId id="2147485715" r:id="rId9"/>
    <p:sldLayoutId id="2147485716" r:id="rId10"/>
    <p:sldLayoutId id="2147485717" r:id="rId11"/>
    <p:sldLayoutId id="2147485718" r:id="rId12"/>
    <p:sldLayoutId id="2147485719" r:id="rId13"/>
    <p:sldLayoutId id="2147485720" r:id="rId14"/>
    <p:sldLayoutId id="2147485721" r:id="rId15"/>
    <p:sldLayoutId id="2147485722" r:id="rId16"/>
    <p:sldLayoutId id="2147485723" r:id="rId17"/>
  </p:sldLayoutIdLst>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4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5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6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0.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9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110.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5FB8C2-BBEE-4D6B-AD17-58BAF2C591BA}"/>
              </a:ext>
            </a:extLst>
          </p:cNvPr>
          <p:cNvSpPr/>
          <p:nvPr/>
        </p:nvSpPr>
        <p:spPr>
          <a:xfrm>
            <a:off x="0" y="0"/>
            <a:ext cx="2682240" cy="990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2" name="Rectangle 1">
            <a:extLst>
              <a:ext uri="{FF2B5EF4-FFF2-40B4-BE49-F238E27FC236}">
                <a16:creationId xmlns:a16="http://schemas.microsoft.com/office/drawing/2014/main" id="{FED2F390-9268-43A9-ABB6-8798F63AD6E6}"/>
              </a:ext>
            </a:extLst>
          </p:cNvPr>
          <p:cNvSpPr/>
          <p:nvPr/>
        </p:nvSpPr>
        <p:spPr>
          <a:xfrm>
            <a:off x="0" y="0"/>
            <a:ext cx="2682240" cy="3284220"/>
          </a:xfrm>
          <a:prstGeom prst="rect">
            <a:avLst/>
          </a:prstGeom>
          <a:blipFill dpi="0" rotWithShape="1">
            <a:blip r:embed="rId2"/>
            <a:srcRect/>
            <a:tile tx="-1657350" ty="0" sx="83000" sy="8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C7E3BA14-CE15-4770-BF07-4002C9B18AC7}"/>
              </a:ext>
            </a:extLst>
          </p:cNvPr>
          <p:cNvSpPr/>
          <p:nvPr/>
        </p:nvSpPr>
        <p:spPr>
          <a:xfrm>
            <a:off x="0" y="2321169"/>
            <a:ext cx="3741420" cy="975946"/>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4000" tIns="0" r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2F2F2"/>
                </a:solidFill>
                <a:effectLst/>
                <a:uLnTx/>
                <a:uFillTx/>
                <a:latin typeface="Gill Sans MT" panose="020B0502020104020203" pitchFamily="34" charset="0"/>
                <a:ea typeface="+mn-ea"/>
                <a:cs typeface="Aharoni" panose="02010803020104030203" pitchFamily="2" charset="-79"/>
              </a:rPr>
              <a:t>LORENA VILLANUEVA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2F2F2"/>
                </a:solidFill>
                <a:effectLst/>
                <a:uLnTx/>
                <a:uFillTx/>
                <a:latin typeface="Gill Sans MT" panose="020B0502020104020203" pitchFamily="34" charset="0"/>
                <a:ea typeface="+mn-ea"/>
                <a:cs typeface="Aharoni" panose="02010803020104030203" pitchFamily="2" charset="-79"/>
              </a:rPr>
              <a:t>24 YEARS OLD UX DESIGNER</a:t>
            </a:r>
            <a:endParaRPr kumimoji="0" lang="en-US" sz="2000" b="1" i="0" u="none" strike="noStrike" kern="1200" cap="none" spc="0" normalizeH="0" baseline="0" noProof="0" dirty="0">
              <a:ln>
                <a:noFill/>
              </a:ln>
              <a:solidFill>
                <a:srgbClr val="F2F2F2"/>
              </a:solidFill>
              <a:effectLst/>
              <a:uLnTx/>
              <a:uFillTx/>
              <a:latin typeface="Gill Sans MT" panose="020B0502020104020203" pitchFamily="34" charset="0"/>
              <a:ea typeface="+mn-ea"/>
              <a:cs typeface="Aharoni" panose="02010803020104030203" pitchFamily="2" charset="-79"/>
            </a:endParaRPr>
          </a:p>
        </p:txBody>
      </p:sp>
      <p:sp>
        <p:nvSpPr>
          <p:cNvPr id="10" name="Rectangle 9">
            <a:extLst>
              <a:ext uri="{FF2B5EF4-FFF2-40B4-BE49-F238E27FC236}">
                <a16:creationId xmlns:a16="http://schemas.microsoft.com/office/drawing/2014/main" id="{522CC4DD-E143-4167-A334-B631CCB7BA54}"/>
              </a:ext>
            </a:extLst>
          </p:cNvPr>
          <p:cNvSpPr/>
          <p:nvPr/>
        </p:nvSpPr>
        <p:spPr>
          <a:xfrm>
            <a:off x="6178858" y="2321169"/>
            <a:ext cx="679142" cy="975946"/>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28C21D6A-6C83-488B-9161-AEEE5FFBE5AC}"/>
              </a:ext>
            </a:extLst>
          </p:cNvPr>
          <p:cNvSpPr txBox="1"/>
          <p:nvPr/>
        </p:nvSpPr>
        <p:spPr>
          <a:xfrm>
            <a:off x="599529" y="3550979"/>
            <a:ext cx="12741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8D9DC"/>
                </a:solidFill>
                <a:effectLst/>
                <a:uLnTx/>
                <a:uFillTx/>
                <a:latin typeface="Gill Sans MT" panose="020B0502020104020203" pitchFamily="34" charset="0"/>
                <a:ea typeface="+mn-ea"/>
                <a:cs typeface="Aharoni" panose="02010803020104030203" pitchFamily="2" charset="-79"/>
              </a:rPr>
              <a:t>MY SKILLS</a:t>
            </a:r>
          </a:p>
        </p:txBody>
      </p:sp>
      <p:sp>
        <p:nvSpPr>
          <p:cNvPr id="14" name="TextBox 13">
            <a:extLst>
              <a:ext uri="{FF2B5EF4-FFF2-40B4-BE49-F238E27FC236}">
                <a16:creationId xmlns:a16="http://schemas.microsoft.com/office/drawing/2014/main" id="{C2575603-01C4-4315-983E-EFFFC7F78FE3}"/>
              </a:ext>
            </a:extLst>
          </p:cNvPr>
          <p:cNvSpPr txBox="1"/>
          <p:nvPr/>
        </p:nvSpPr>
        <p:spPr>
          <a:xfrm>
            <a:off x="597166" y="4014904"/>
            <a:ext cx="162781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8D9DC"/>
                </a:solidFill>
                <a:effectLst/>
                <a:uLnTx/>
                <a:uFillTx/>
                <a:latin typeface="Gill Sans MT" panose="020B0502020104020203" pitchFamily="34" charset="0"/>
                <a:ea typeface="+mn-ea"/>
                <a:cs typeface="Aharoni" panose="02010803020104030203" pitchFamily="2" charset="-79"/>
              </a:rPr>
              <a:t>PERSONAL SKILLS</a:t>
            </a:r>
          </a:p>
        </p:txBody>
      </p:sp>
      <p:sp>
        <p:nvSpPr>
          <p:cNvPr id="21" name="TextBox 20">
            <a:extLst>
              <a:ext uri="{FF2B5EF4-FFF2-40B4-BE49-F238E27FC236}">
                <a16:creationId xmlns:a16="http://schemas.microsoft.com/office/drawing/2014/main" id="{5A745C01-ABEF-4F5C-9B2D-9F4F74EBC350}"/>
              </a:ext>
            </a:extLst>
          </p:cNvPr>
          <p:cNvSpPr txBox="1"/>
          <p:nvPr/>
        </p:nvSpPr>
        <p:spPr>
          <a:xfrm>
            <a:off x="594815" y="4330323"/>
            <a:ext cx="1038746" cy="1384995"/>
          </a:xfrm>
          <a:prstGeom prst="rect">
            <a:avLst/>
          </a:prstGeom>
          <a:noFill/>
        </p:spPr>
        <p:txBody>
          <a:bodyPr wrap="non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8D9DC"/>
                </a:solidFill>
                <a:effectLst/>
                <a:uLnTx/>
                <a:uFillTx/>
                <a:latin typeface="Gill Sans Nova Cond" panose="020B0606020104020203" pitchFamily="34" charset="0"/>
                <a:ea typeface="+mn-ea"/>
                <a:cs typeface="Aharoni" panose="02010803020104030203" pitchFamily="2" charset="-79"/>
              </a:rPr>
              <a:t>Web Design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8D9DC"/>
                </a:solidFill>
                <a:effectLst/>
                <a:uLnTx/>
                <a:uFillTx/>
                <a:latin typeface="Gill Sans Nova Cond" panose="020B0606020104020203" pitchFamily="34" charset="0"/>
                <a:ea typeface="+mn-ea"/>
                <a:cs typeface="Aharoni" panose="02010803020104030203" pitchFamily="2" charset="-79"/>
              </a:rPr>
              <a:t>Photography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8D9DC"/>
                </a:solidFill>
                <a:effectLst/>
                <a:uLnTx/>
                <a:uFillTx/>
                <a:latin typeface="Gill Sans Nova Cond" panose="020B0606020104020203" pitchFamily="34" charset="0"/>
                <a:ea typeface="+mn-ea"/>
                <a:cs typeface="Aharoni" panose="02010803020104030203" pitchFamily="2" charset="-79"/>
              </a:rPr>
              <a:t>Video Editing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8D9DC"/>
                </a:solidFill>
                <a:effectLst/>
                <a:uLnTx/>
                <a:uFillTx/>
                <a:latin typeface="Gill Sans Nova Cond" panose="020B0606020104020203" pitchFamily="34" charset="0"/>
                <a:ea typeface="+mn-ea"/>
                <a:cs typeface="Aharoni" panose="02010803020104030203" pitchFamily="2" charset="-79"/>
              </a:rPr>
              <a:t>Graphic Design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8D9DC"/>
                </a:solidFill>
                <a:effectLst/>
                <a:uLnTx/>
                <a:uFillTx/>
                <a:latin typeface="Gill Sans Nova Cond" panose="020B0606020104020203" pitchFamily="34" charset="0"/>
                <a:ea typeface="+mn-ea"/>
                <a:cs typeface="Aharoni" panose="02010803020104030203" pitchFamily="2" charset="-79"/>
              </a:rPr>
              <a:t>SEO</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8D9DC"/>
                </a:solidFill>
                <a:effectLst/>
                <a:uLnTx/>
                <a:uFillTx/>
                <a:latin typeface="Gill Sans Nova Cond" panose="020B0606020104020203" pitchFamily="34" charset="0"/>
                <a:ea typeface="+mn-ea"/>
                <a:cs typeface="Aharoni" panose="02010803020104030203" pitchFamily="2" charset="-79"/>
              </a:rPr>
              <a:t>Marketing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8D9DC"/>
                </a:solidFill>
                <a:effectLst/>
                <a:uLnTx/>
                <a:uFillTx/>
                <a:latin typeface="Gill Sans Nova Cond" panose="020B0606020104020203" pitchFamily="34" charset="0"/>
                <a:ea typeface="+mn-ea"/>
                <a:cs typeface="Aharoni" panose="02010803020104030203" pitchFamily="2" charset="-79"/>
              </a:rPr>
              <a:t>Branding Design</a:t>
            </a:r>
          </a:p>
        </p:txBody>
      </p:sp>
      <p:sp>
        <p:nvSpPr>
          <p:cNvPr id="23" name="TextBox 22">
            <a:extLst>
              <a:ext uri="{FF2B5EF4-FFF2-40B4-BE49-F238E27FC236}">
                <a16:creationId xmlns:a16="http://schemas.microsoft.com/office/drawing/2014/main" id="{D9019863-C182-459F-811A-FEF9C14127B0}"/>
              </a:ext>
            </a:extLst>
          </p:cNvPr>
          <p:cNvSpPr txBox="1"/>
          <p:nvPr/>
        </p:nvSpPr>
        <p:spPr>
          <a:xfrm>
            <a:off x="594815" y="6016468"/>
            <a:ext cx="1691232"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8D9DC"/>
                </a:solidFill>
                <a:effectLst/>
                <a:uLnTx/>
                <a:uFillTx/>
                <a:latin typeface="Gill Sans MT" panose="020B0502020104020203" pitchFamily="34" charset="0"/>
                <a:ea typeface="+mn-ea"/>
                <a:cs typeface="Aharoni" panose="02010803020104030203" pitchFamily="2" charset="-79"/>
              </a:rPr>
              <a:t>LANGUAGE SKILLS</a:t>
            </a:r>
          </a:p>
        </p:txBody>
      </p:sp>
      <p:sp>
        <p:nvSpPr>
          <p:cNvPr id="25" name="TextBox 24">
            <a:extLst>
              <a:ext uri="{FF2B5EF4-FFF2-40B4-BE49-F238E27FC236}">
                <a16:creationId xmlns:a16="http://schemas.microsoft.com/office/drawing/2014/main" id="{AE0C0DAC-B316-4D9A-A85B-333248DE63CF}"/>
              </a:ext>
            </a:extLst>
          </p:cNvPr>
          <p:cNvSpPr txBox="1"/>
          <p:nvPr/>
        </p:nvSpPr>
        <p:spPr>
          <a:xfrm>
            <a:off x="594815" y="6318758"/>
            <a:ext cx="1752403"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8D9DC"/>
                </a:solidFill>
                <a:effectLst/>
                <a:uLnTx/>
                <a:uFillTx/>
                <a:latin typeface="Gill Sans Nova Cond" panose="020B0606020104020203" pitchFamily="34" charset="0"/>
                <a:ea typeface="+mn-ea"/>
                <a:cs typeface="Aharoni" panose="02010803020104030203" pitchFamily="2" charset="-79"/>
              </a:rPr>
              <a:t>English			95%</a:t>
            </a:r>
          </a:p>
        </p:txBody>
      </p:sp>
      <p:sp>
        <p:nvSpPr>
          <p:cNvPr id="27" name="TextBox 26">
            <a:extLst>
              <a:ext uri="{FF2B5EF4-FFF2-40B4-BE49-F238E27FC236}">
                <a16:creationId xmlns:a16="http://schemas.microsoft.com/office/drawing/2014/main" id="{DE588929-18AA-4B50-9BF2-3ED0DCCC7074}"/>
              </a:ext>
            </a:extLst>
          </p:cNvPr>
          <p:cNvSpPr txBox="1"/>
          <p:nvPr/>
        </p:nvSpPr>
        <p:spPr>
          <a:xfrm>
            <a:off x="594815" y="6690373"/>
            <a:ext cx="1752403"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8D9DC"/>
                </a:solidFill>
                <a:effectLst/>
                <a:uLnTx/>
                <a:uFillTx/>
                <a:latin typeface="Gill Sans Nova Cond" panose="020B0606020104020203" pitchFamily="34" charset="0"/>
                <a:ea typeface="+mn-ea"/>
                <a:cs typeface="Aharoni" panose="02010803020104030203" pitchFamily="2" charset="-79"/>
              </a:rPr>
              <a:t>Spanish			85%</a:t>
            </a:r>
          </a:p>
        </p:txBody>
      </p:sp>
      <p:sp>
        <p:nvSpPr>
          <p:cNvPr id="30" name="Rectangle 29">
            <a:extLst>
              <a:ext uri="{FF2B5EF4-FFF2-40B4-BE49-F238E27FC236}">
                <a16:creationId xmlns:a16="http://schemas.microsoft.com/office/drawing/2014/main" id="{3F5DD6EE-187D-4770-A7EE-350EDA8CEDF3}"/>
              </a:ext>
            </a:extLst>
          </p:cNvPr>
          <p:cNvSpPr/>
          <p:nvPr/>
        </p:nvSpPr>
        <p:spPr>
          <a:xfrm>
            <a:off x="697230" y="6553200"/>
            <a:ext cx="1588817" cy="678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28" name="Rectangle 27">
            <a:extLst>
              <a:ext uri="{FF2B5EF4-FFF2-40B4-BE49-F238E27FC236}">
                <a16:creationId xmlns:a16="http://schemas.microsoft.com/office/drawing/2014/main" id="{428313DB-0764-43D4-99F9-06161B535889}"/>
              </a:ext>
            </a:extLst>
          </p:cNvPr>
          <p:cNvSpPr/>
          <p:nvPr/>
        </p:nvSpPr>
        <p:spPr>
          <a:xfrm>
            <a:off x="697230" y="6553200"/>
            <a:ext cx="1451610" cy="678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2" name="Rectangle 31">
            <a:extLst>
              <a:ext uri="{FF2B5EF4-FFF2-40B4-BE49-F238E27FC236}">
                <a16:creationId xmlns:a16="http://schemas.microsoft.com/office/drawing/2014/main" id="{5D3D3DE9-86BD-4454-8781-95580238CEAA}"/>
              </a:ext>
            </a:extLst>
          </p:cNvPr>
          <p:cNvSpPr/>
          <p:nvPr/>
        </p:nvSpPr>
        <p:spPr>
          <a:xfrm>
            <a:off x="697230" y="6933448"/>
            <a:ext cx="1588817" cy="678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4" name="Rectangle 33">
            <a:extLst>
              <a:ext uri="{FF2B5EF4-FFF2-40B4-BE49-F238E27FC236}">
                <a16:creationId xmlns:a16="http://schemas.microsoft.com/office/drawing/2014/main" id="{EA5B7897-FA3D-4B33-A8EF-7CF1215A3514}"/>
              </a:ext>
            </a:extLst>
          </p:cNvPr>
          <p:cNvSpPr/>
          <p:nvPr/>
        </p:nvSpPr>
        <p:spPr>
          <a:xfrm>
            <a:off x="697231" y="6933448"/>
            <a:ext cx="1310640" cy="678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39EBDBDF-6A80-47CB-AD04-2B4571BECE7C}"/>
              </a:ext>
            </a:extLst>
          </p:cNvPr>
          <p:cNvSpPr txBox="1"/>
          <p:nvPr/>
        </p:nvSpPr>
        <p:spPr>
          <a:xfrm>
            <a:off x="594815" y="7381795"/>
            <a:ext cx="112562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D8D9DC"/>
                </a:solidFill>
                <a:effectLst/>
                <a:uLnTx/>
                <a:uFillTx/>
                <a:latin typeface="Gill Sans MT" panose="020B0502020104020203" pitchFamily="34" charset="0"/>
                <a:ea typeface="+mn-ea"/>
                <a:cs typeface="Aharoni" panose="02010803020104030203" pitchFamily="2" charset="-79"/>
              </a:rPr>
              <a:t>REFERENCE</a:t>
            </a:r>
          </a:p>
        </p:txBody>
      </p:sp>
      <p:sp>
        <p:nvSpPr>
          <p:cNvPr id="38" name="TextBox 37">
            <a:extLst>
              <a:ext uri="{FF2B5EF4-FFF2-40B4-BE49-F238E27FC236}">
                <a16:creationId xmlns:a16="http://schemas.microsoft.com/office/drawing/2014/main" id="{EE2F1D09-249B-47C0-AC8B-7638935D1519}"/>
              </a:ext>
            </a:extLst>
          </p:cNvPr>
          <p:cNvSpPr txBox="1"/>
          <p:nvPr/>
        </p:nvSpPr>
        <p:spPr>
          <a:xfrm>
            <a:off x="594815" y="7858769"/>
            <a:ext cx="127150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D8D9DC"/>
                </a:solidFill>
                <a:effectLst/>
                <a:uLnTx/>
                <a:uFillTx/>
                <a:latin typeface="Gill Sans MT" panose="020B0502020104020203" pitchFamily="34" charset="0"/>
                <a:ea typeface="+mn-ea"/>
                <a:cs typeface="Aharoni" panose="02010803020104030203" pitchFamily="2" charset="-79"/>
              </a:rPr>
              <a:t>ESTELLE DARCY</a:t>
            </a:r>
          </a:p>
        </p:txBody>
      </p:sp>
      <p:sp>
        <p:nvSpPr>
          <p:cNvPr id="40" name="TextBox 39">
            <a:extLst>
              <a:ext uri="{FF2B5EF4-FFF2-40B4-BE49-F238E27FC236}">
                <a16:creationId xmlns:a16="http://schemas.microsoft.com/office/drawing/2014/main" id="{C2DC1FB2-C79F-470B-9435-CF524ED865A6}"/>
              </a:ext>
            </a:extLst>
          </p:cNvPr>
          <p:cNvSpPr txBox="1"/>
          <p:nvPr/>
        </p:nvSpPr>
        <p:spPr>
          <a:xfrm>
            <a:off x="602222" y="8571239"/>
            <a:ext cx="154080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D8D9DC"/>
                </a:solidFill>
                <a:effectLst/>
                <a:uLnTx/>
                <a:uFillTx/>
                <a:latin typeface="Gill Sans MT" panose="020B0502020104020203" pitchFamily="34" charset="0"/>
                <a:ea typeface="+mn-ea"/>
                <a:cs typeface="Aharoni" panose="02010803020104030203" pitchFamily="2" charset="-79"/>
              </a:rPr>
              <a:t>PEDRO HERNANDES</a:t>
            </a:r>
          </a:p>
        </p:txBody>
      </p:sp>
      <p:sp>
        <p:nvSpPr>
          <p:cNvPr id="42" name="TextBox 41">
            <a:extLst>
              <a:ext uri="{FF2B5EF4-FFF2-40B4-BE49-F238E27FC236}">
                <a16:creationId xmlns:a16="http://schemas.microsoft.com/office/drawing/2014/main" id="{BF766C79-CF0F-45EC-8D84-5C95E4599D3F}"/>
              </a:ext>
            </a:extLst>
          </p:cNvPr>
          <p:cNvSpPr txBox="1"/>
          <p:nvPr/>
        </p:nvSpPr>
        <p:spPr>
          <a:xfrm>
            <a:off x="602222" y="8064346"/>
            <a:ext cx="1410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8D9DC"/>
                </a:solidFill>
                <a:effectLst/>
                <a:uLnTx/>
                <a:uFillTx/>
                <a:latin typeface="Gill Sans MT" panose="020B0502020104020203" pitchFamily="34" charset="0"/>
                <a:ea typeface="+mn-ea"/>
                <a:cs typeface="Aharoni" panose="02010803020104030203" pitchFamily="2" charset="-79"/>
              </a:rPr>
              <a:t>FAUGET STUDIO / CEO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8D9DC"/>
                </a:solidFill>
                <a:effectLst/>
                <a:uLnTx/>
                <a:uFillTx/>
                <a:latin typeface="Gill Sans MT" panose="020B0502020104020203" pitchFamily="34" charset="0"/>
                <a:ea typeface="+mn-ea"/>
                <a:cs typeface="Aharoni" panose="02010803020104030203" pitchFamily="2" charset="-79"/>
              </a:rPr>
              <a:t>+1 – 888 – 345 - 4567</a:t>
            </a:r>
          </a:p>
        </p:txBody>
      </p:sp>
      <p:sp>
        <p:nvSpPr>
          <p:cNvPr id="44" name="TextBox 43">
            <a:extLst>
              <a:ext uri="{FF2B5EF4-FFF2-40B4-BE49-F238E27FC236}">
                <a16:creationId xmlns:a16="http://schemas.microsoft.com/office/drawing/2014/main" id="{AE88FA16-0A7F-4671-A3D5-92121CF5A072}"/>
              </a:ext>
            </a:extLst>
          </p:cNvPr>
          <p:cNvSpPr txBox="1"/>
          <p:nvPr/>
        </p:nvSpPr>
        <p:spPr>
          <a:xfrm>
            <a:off x="596907" y="8784753"/>
            <a:ext cx="168828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8D9DC"/>
                </a:solidFill>
                <a:effectLst/>
                <a:uLnTx/>
                <a:uFillTx/>
                <a:latin typeface="Gill Sans MT" panose="020B0502020104020203" pitchFamily="34" charset="0"/>
                <a:ea typeface="+mn-ea"/>
                <a:cs typeface="Aharoni" panose="02010803020104030203" pitchFamily="2" charset="-79"/>
              </a:rPr>
              <a:t>HERNANDES &amp; CO / OWNER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8D9DC"/>
                </a:solidFill>
                <a:effectLst/>
                <a:uLnTx/>
                <a:uFillTx/>
                <a:latin typeface="Gill Sans MT" panose="020B0502020104020203" pitchFamily="34" charset="0"/>
                <a:ea typeface="+mn-ea"/>
                <a:cs typeface="Aharoni" panose="02010803020104030203" pitchFamily="2" charset="-79"/>
              </a:rPr>
              <a:t>+34 – 999 – 888 - 7654</a:t>
            </a:r>
          </a:p>
        </p:txBody>
      </p:sp>
      <p:sp>
        <p:nvSpPr>
          <p:cNvPr id="46" name="TextBox 45">
            <a:extLst>
              <a:ext uri="{FF2B5EF4-FFF2-40B4-BE49-F238E27FC236}">
                <a16:creationId xmlns:a16="http://schemas.microsoft.com/office/drawing/2014/main" id="{0B0FB9FA-0082-4B6E-B2C0-09FE8BEC12F3}"/>
              </a:ext>
            </a:extLst>
          </p:cNvPr>
          <p:cNvSpPr txBox="1"/>
          <p:nvPr/>
        </p:nvSpPr>
        <p:spPr>
          <a:xfrm>
            <a:off x="2903573" y="745123"/>
            <a:ext cx="1744517"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PROFILE INFO </a:t>
            </a:r>
          </a:p>
        </p:txBody>
      </p:sp>
      <p:sp>
        <p:nvSpPr>
          <p:cNvPr id="50" name="TextBox 49">
            <a:extLst>
              <a:ext uri="{FF2B5EF4-FFF2-40B4-BE49-F238E27FC236}">
                <a16:creationId xmlns:a16="http://schemas.microsoft.com/office/drawing/2014/main" id="{461EA41E-FEF5-44AF-AB5D-05EC1575C3A9}"/>
              </a:ext>
            </a:extLst>
          </p:cNvPr>
          <p:cNvSpPr txBox="1"/>
          <p:nvPr/>
        </p:nvSpPr>
        <p:spPr>
          <a:xfrm>
            <a:off x="2903573" y="3550979"/>
            <a:ext cx="2296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WORK EXPERIENCE</a:t>
            </a:r>
          </a:p>
        </p:txBody>
      </p:sp>
      <p:cxnSp>
        <p:nvCxnSpPr>
          <p:cNvPr id="52" name="Straight Connector 51">
            <a:extLst>
              <a:ext uri="{FF2B5EF4-FFF2-40B4-BE49-F238E27FC236}">
                <a16:creationId xmlns:a16="http://schemas.microsoft.com/office/drawing/2014/main" id="{BB7F413E-A2DA-4E3D-80C5-A459CA38967C}"/>
              </a:ext>
            </a:extLst>
          </p:cNvPr>
          <p:cNvCxnSpPr>
            <a:cxnSpLocks/>
            <a:stCxn id="46" idx="3"/>
          </p:cNvCxnSpPr>
          <p:nvPr/>
        </p:nvCxnSpPr>
        <p:spPr>
          <a:xfrm>
            <a:off x="4648090" y="914400"/>
            <a:ext cx="1530768" cy="0"/>
          </a:xfrm>
          <a:prstGeom prst="line">
            <a:avLst/>
          </a:prstGeom>
          <a:ln w="25400"/>
        </p:spPr>
        <p:style>
          <a:lnRef idx="1">
            <a:schemeClr val="accent6"/>
          </a:lnRef>
          <a:fillRef idx="0">
            <a:schemeClr val="accent6"/>
          </a:fillRef>
          <a:effectRef idx="0">
            <a:schemeClr val="accent6"/>
          </a:effectRef>
          <a:fontRef idx="minor">
            <a:schemeClr val="tx1"/>
          </a:fontRef>
        </p:style>
      </p:cxnSp>
      <p:cxnSp>
        <p:nvCxnSpPr>
          <p:cNvPr id="54" name="Straight Connector 53">
            <a:extLst>
              <a:ext uri="{FF2B5EF4-FFF2-40B4-BE49-F238E27FC236}">
                <a16:creationId xmlns:a16="http://schemas.microsoft.com/office/drawing/2014/main" id="{6CF476F4-E9B0-48D7-9822-4330091D6D2D}"/>
              </a:ext>
            </a:extLst>
          </p:cNvPr>
          <p:cNvCxnSpPr>
            <a:cxnSpLocks/>
            <a:stCxn id="50" idx="3"/>
          </p:cNvCxnSpPr>
          <p:nvPr/>
        </p:nvCxnSpPr>
        <p:spPr>
          <a:xfrm>
            <a:off x="5199907" y="3720256"/>
            <a:ext cx="978951" cy="0"/>
          </a:xfrm>
          <a:prstGeom prst="line">
            <a:avLst/>
          </a:prstGeom>
          <a:ln w="25400"/>
        </p:spPr>
        <p:style>
          <a:lnRef idx="1">
            <a:schemeClr val="accent6"/>
          </a:lnRef>
          <a:fillRef idx="0">
            <a:schemeClr val="accent6"/>
          </a:fillRef>
          <a:effectRef idx="0">
            <a:schemeClr val="accent6"/>
          </a:effectRef>
          <a:fontRef idx="minor">
            <a:schemeClr val="tx1"/>
          </a:fontRef>
        </p:style>
      </p:cxnSp>
      <p:sp>
        <p:nvSpPr>
          <p:cNvPr id="66" name="TextBox 65">
            <a:extLst>
              <a:ext uri="{FF2B5EF4-FFF2-40B4-BE49-F238E27FC236}">
                <a16:creationId xmlns:a16="http://schemas.microsoft.com/office/drawing/2014/main" id="{B65AC10B-FC5B-4B5A-844B-D9B15A547846}"/>
              </a:ext>
            </a:extLst>
          </p:cNvPr>
          <p:cNvSpPr txBox="1"/>
          <p:nvPr/>
        </p:nvSpPr>
        <p:spPr>
          <a:xfrm>
            <a:off x="2949182" y="4049938"/>
            <a:ext cx="68640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MAY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AUG 2013</a:t>
            </a:r>
          </a:p>
        </p:txBody>
      </p:sp>
      <p:cxnSp>
        <p:nvCxnSpPr>
          <p:cNvPr id="68" name="Straight Connector 67">
            <a:extLst>
              <a:ext uri="{FF2B5EF4-FFF2-40B4-BE49-F238E27FC236}">
                <a16:creationId xmlns:a16="http://schemas.microsoft.com/office/drawing/2014/main" id="{1DA61488-5428-4CA6-BF4D-3D8999171253}"/>
              </a:ext>
            </a:extLst>
          </p:cNvPr>
          <p:cNvCxnSpPr>
            <a:stCxn id="59" idx="4"/>
            <a:endCxn id="61" idx="0"/>
          </p:cNvCxnSpPr>
          <p:nvPr/>
        </p:nvCxnSpPr>
        <p:spPr>
          <a:xfrm>
            <a:off x="3948725" y="4285874"/>
            <a:ext cx="0" cy="892105"/>
          </a:xfrm>
          <a:prstGeom prst="line">
            <a:avLst/>
          </a:prstGeom>
          <a:ln w="127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9A72B3B-099E-42B0-9AED-1D69ABD059D4}"/>
              </a:ext>
            </a:extLst>
          </p:cNvPr>
          <p:cNvCxnSpPr>
            <a:cxnSpLocks/>
            <a:endCxn id="63" idx="0"/>
          </p:cNvCxnSpPr>
          <p:nvPr/>
        </p:nvCxnSpPr>
        <p:spPr>
          <a:xfrm>
            <a:off x="3947160" y="5385562"/>
            <a:ext cx="1565" cy="867481"/>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D44DFF-0DB1-40F7-B155-072A429830A0}"/>
              </a:ext>
            </a:extLst>
          </p:cNvPr>
          <p:cNvCxnSpPr>
            <a:cxnSpLocks/>
            <a:stCxn id="63" idx="4"/>
          </p:cNvCxnSpPr>
          <p:nvPr/>
        </p:nvCxnSpPr>
        <p:spPr>
          <a:xfrm>
            <a:off x="3948725" y="6460626"/>
            <a:ext cx="0" cy="622926"/>
          </a:xfrm>
          <a:prstGeom prst="line">
            <a:avLst/>
          </a:prstGeom>
          <a:ln w="12700"/>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0280E091-7DD5-4F3A-AD41-B37982752BA2}"/>
              </a:ext>
            </a:extLst>
          </p:cNvPr>
          <p:cNvSpPr txBox="1"/>
          <p:nvPr/>
        </p:nvSpPr>
        <p:spPr>
          <a:xfrm>
            <a:off x="2949182" y="5143002"/>
            <a:ext cx="68640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AUG 2013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FEB 2011</a:t>
            </a:r>
          </a:p>
        </p:txBody>
      </p:sp>
      <p:sp>
        <p:nvSpPr>
          <p:cNvPr id="80" name="TextBox 79">
            <a:extLst>
              <a:ext uri="{FF2B5EF4-FFF2-40B4-BE49-F238E27FC236}">
                <a16:creationId xmlns:a16="http://schemas.microsoft.com/office/drawing/2014/main" id="{C9D819D9-FC42-4499-BC3C-68F92E6D2D98}"/>
              </a:ext>
            </a:extLst>
          </p:cNvPr>
          <p:cNvSpPr txBox="1"/>
          <p:nvPr/>
        </p:nvSpPr>
        <p:spPr>
          <a:xfrm>
            <a:off x="2949182" y="6214646"/>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DEC 2009</a:t>
            </a:r>
          </a:p>
        </p:txBody>
      </p:sp>
      <p:sp>
        <p:nvSpPr>
          <p:cNvPr id="59" name="Oval 58">
            <a:extLst>
              <a:ext uri="{FF2B5EF4-FFF2-40B4-BE49-F238E27FC236}">
                <a16:creationId xmlns:a16="http://schemas.microsoft.com/office/drawing/2014/main" id="{742BDD6C-CEB1-4B2A-977B-CA4C5114165C}"/>
              </a:ext>
            </a:extLst>
          </p:cNvPr>
          <p:cNvSpPr/>
          <p:nvPr/>
        </p:nvSpPr>
        <p:spPr>
          <a:xfrm>
            <a:off x="3844933" y="4078291"/>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61" name="Oval 60">
            <a:extLst>
              <a:ext uri="{FF2B5EF4-FFF2-40B4-BE49-F238E27FC236}">
                <a16:creationId xmlns:a16="http://schemas.microsoft.com/office/drawing/2014/main" id="{F73F7FDD-D2B0-40F2-AB07-7D4B3E088FE1}"/>
              </a:ext>
            </a:extLst>
          </p:cNvPr>
          <p:cNvSpPr/>
          <p:nvPr/>
        </p:nvSpPr>
        <p:spPr>
          <a:xfrm>
            <a:off x="3844933" y="5177979"/>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63" name="Oval 62">
            <a:extLst>
              <a:ext uri="{FF2B5EF4-FFF2-40B4-BE49-F238E27FC236}">
                <a16:creationId xmlns:a16="http://schemas.microsoft.com/office/drawing/2014/main" id="{7401A404-6124-4510-B582-1E116BECB226}"/>
              </a:ext>
            </a:extLst>
          </p:cNvPr>
          <p:cNvSpPr/>
          <p:nvPr/>
        </p:nvSpPr>
        <p:spPr>
          <a:xfrm>
            <a:off x="3844933" y="6253043"/>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2" name="TextBox 81">
            <a:extLst>
              <a:ext uri="{FF2B5EF4-FFF2-40B4-BE49-F238E27FC236}">
                <a16:creationId xmlns:a16="http://schemas.microsoft.com/office/drawing/2014/main" id="{D30D98A2-B02B-4349-811F-BA71A936DDE2}"/>
              </a:ext>
            </a:extLst>
          </p:cNvPr>
          <p:cNvSpPr txBox="1"/>
          <p:nvPr/>
        </p:nvSpPr>
        <p:spPr>
          <a:xfrm>
            <a:off x="4156308" y="4049938"/>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FAUGET STUDIO</a:t>
            </a:r>
          </a:p>
        </p:txBody>
      </p:sp>
      <p:sp>
        <p:nvSpPr>
          <p:cNvPr id="86" name="TextBox 85">
            <a:extLst>
              <a:ext uri="{FF2B5EF4-FFF2-40B4-BE49-F238E27FC236}">
                <a16:creationId xmlns:a16="http://schemas.microsoft.com/office/drawing/2014/main" id="{3C48CAB8-A9D4-4A0F-A657-2D5E8AC99586}"/>
              </a:ext>
            </a:extLst>
          </p:cNvPr>
          <p:cNvSpPr txBox="1"/>
          <p:nvPr/>
        </p:nvSpPr>
        <p:spPr>
          <a:xfrm>
            <a:off x="4156308" y="4393372"/>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Lorem ipsum dolor sit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amet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consectetur</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adipiscing</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elit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Nulla</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eget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arcu</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porta,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rutrum</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felis</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sed,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finibus</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quam</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Nullam</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malesuada</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vel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urna</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id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tempor</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endParaRPr kumimoji="0" lang="en-US" sz="800" b="0"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endParaRPr>
          </a:p>
        </p:txBody>
      </p:sp>
      <p:sp>
        <p:nvSpPr>
          <p:cNvPr id="88" name="TextBox 87">
            <a:extLst>
              <a:ext uri="{FF2B5EF4-FFF2-40B4-BE49-F238E27FC236}">
                <a16:creationId xmlns:a16="http://schemas.microsoft.com/office/drawing/2014/main" id="{45154758-E012-439E-918A-600DB3775D71}"/>
              </a:ext>
            </a:extLst>
          </p:cNvPr>
          <p:cNvSpPr txBox="1"/>
          <p:nvPr/>
        </p:nvSpPr>
        <p:spPr>
          <a:xfrm>
            <a:off x="4154743" y="5143002"/>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FAUGET STUDIO</a:t>
            </a:r>
          </a:p>
        </p:txBody>
      </p:sp>
      <p:sp>
        <p:nvSpPr>
          <p:cNvPr id="90" name="TextBox 89">
            <a:extLst>
              <a:ext uri="{FF2B5EF4-FFF2-40B4-BE49-F238E27FC236}">
                <a16:creationId xmlns:a16="http://schemas.microsoft.com/office/drawing/2014/main" id="{57262289-F783-4421-9164-3D19F912CBC9}"/>
              </a:ext>
            </a:extLst>
          </p:cNvPr>
          <p:cNvSpPr txBox="1"/>
          <p:nvPr/>
        </p:nvSpPr>
        <p:spPr>
          <a:xfrm>
            <a:off x="4154743" y="5486436"/>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Lorem ipsum dolor sit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amet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consectetur</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adipiscing</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elit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Nulla</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eget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arcu</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porta,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rutrum</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felis</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sed,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finibus</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quam</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Nullam</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malesuada</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vel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urna</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id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tempor</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endParaRPr kumimoji="0" lang="en-US" sz="800" b="0"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endParaRPr>
          </a:p>
        </p:txBody>
      </p:sp>
      <p:sp>
        <p:nvSpPr>
          <p:cNvPr id="92" name="TextBox 91">
            <a:extLst>
              <a:ext uri="{FF2B5EF4-FFF2-40B4-BE49-F238E27FC236}">
                <a16:creationId xmlns:a16="http://schemas.microsoft.com/office/drawing/2014/main" id="{B8C8A3AD-78A9-444B-A508-88ED1AAC9C7F}"/>
              </a:ext>
            </a:extLst>
          </p:cNvPr>
          <p:cNvSpPr txBox="1"/>
          <p:nvPr/>
        </p:nvSpPr>
        <p:spPr>
          <a:xfrm>
            <a:off x="4154743" y="6210695"/>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FAUGET STUDIO</a:t>
            </a:r>
          </a:p>
        </p:txBody>
      </p:sp>
      <p:sp>
        <p:nvSpPr>
          <p:cNvPr id="94" name="TextBox 93">
            <a:extLst>
              <a:ext uri="{FF2B5EF4-FFF2-40B4-BE49-F238E27FC236}">
                <a16:creationId xmlns:a16="http://schemas.microsoft.com/office/drawing/2014/main" id="{8EB096AE-1F88-4A44-B0AF-0BD7D5F6CC53}"/>
              </a:ext>
            </a:extLst>
          </p:cNvPr>
          <p:cNvSpPr txBox="1"/>
          <p:nvPr/>
        </p:nvSpPr>
        <p:spPr>
          <a:xfrm>
            <a:off x="4154743" y="6554129"/>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Lorem ipsum dolor sit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amet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consectetur</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adipiscing</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elit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Nulla</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eget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arcu</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porta,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rutrum</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felis</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sed,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finibus</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quam</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Nullam</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malesuada</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vel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urna</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id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tempor</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endParaRPr kumimoji="0" lang="en-US" sz="800" b="0"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endParaRPr>
          </a:p>
        </p:txBody>
      </p:sp>
      <p:sp>
        <p:nvSpPr>
          <p:cNvPr id="96" name="TextBox 95">
            <a:extLst>
              <a:ext uri="{FF2B5EF4-FFF2-40B4-BE49-F238E27FC236}">
                <a16:creationId xmlns:a16="http://schemas.microsoft.com/office/drawing/2014/main" id="{9FAE4A85-21B4-4E7B-B662-1012D27382B8}"/>
              </a:ext>
            </a:extLst>
          </p:cNvPr>
          <p:cNvSpPr txBox="1"/>
          <p:nvPr/>
        </p:nvSpPr>
        <p:spPr>
          <a:xfrm>
            <a:off x="2949182" y="7328107"/>
            <a:ext cx="151137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EDUCATION</a:t>
            </a:r>
          </a:p>
        </p:txBody>
      </p:sp>
      <p:cxnSp>
        <p:nvCxnSpPr>
          <p:cNvPr id="98" name="Straight Connector 97">
            <a:extLst>
              <a:ext uri="{FF2B5EF4-FFF2-40B4-BE49-F238E27FC236}">
                <a16:creationId xmlns:a16="http://schemas.microsoft.com/office/drawing/2014/main" id="{56F10D34-264E-4F89-8E5A-23E79459E965}"/>
              </a:ext>
            </a:extLst>
          </p:cNvPr>
          <p:cNvCxnSpPr>
            <a:cxnSpLocks/>
            <a:stCxn id="96" idx="3"/>
          </p:cNvCxnSpPr>
          <p:nvPr/>
        </p:nvCxnSpPr>
        <p:spPr>
          <a:xfrm>
            <a:off x="4460558" y="7497384"/>
            <a:ext cx="1763909" cy="0"/>
          </a:xfrm>
          <a:prstGeom prst="line">
            <a:avLst/>
          </a:prstGeom>
          <a:ln w="25400"/>
        </p:spPr>
        <p:style>
          <a:lnRef idx="1">
            <a:schemeClr val="accent6"/>
          </a:lnRef>
          <a:fillRef idx="0">
            <a:schemeClr val="accent6"/>
          </a:fillRef>
          <a:effectRef idx="0">
            <a:schemeClr val="accent6"/>
          </a:effectRef>
          <a:fontRef idx="minor">
            <a:schemeClr val="tx1"/>
          </a:fontRef>
        </p:style>
      </p:cxnSp>
      <p:sp>
        <p:nvSpPr>
          <p:cNvPr id="100" name="TextBox 99">
            <a:extLst>
              <a:ext uri="{FF2B5EF4-FFF2-40B4-BE49-F238E27FC236}">
                <a16:creationId xmlns:a16="http://schemas.microsoft.com/office/drawing/2014/main" id="{7112A2A1-27E2-4DAB-994F-15B82D081AE5}"/>
              </a:ext>
            </a:extLst>
          </p:cNvPr>
          <p:cNvSpPr txBox="1"/>
          <p:nvPr/>
        </p:nvSpPr>
        <p:spPr>
          <a:xfrm>
            <a:off x="2947041" y="7839889"/>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DEC 2009</a:t>
            </a:r>
          </a:p>
        </p:txBody>
      </p:sp>
      <p:sp>
        <p:nvSpPr>
          <p:cNvPr id="102" name="TextBox 101">
            <a:extLst>
              <a:ext uri="{FF2B5EF4-FFF2-40B4-BE49-F238E27FC236}">
                <a16:creationId xmlns:a16="http://schemas.microsoft.com/office/drawing/2014/main" id="{3128E95D-0A56-453C-974A-45CE2661868D}"/>
              </a:ext>
            </a:extLst>
          </p:cNvPr>
          <p:cNvSpPr txBox="1"/>
          <p:nvPr/>
        </p:nvSpPr>
        <p:spPr>
          <a:xfrm>
            <a:off x="4152602" y="7835938"/>
            <a:ext cx="1502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BACHELOR OF DESIGN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WHATEVER UNIVERSITY</a:t>
            </a:r>
          </a:p>
        </p:txBody>
      </p:sp>
      <p:sp>
        <p:nvSpPr>
          <p:cNvPr id="104" name="TextBox 103">
            <a:extLst>
              <a:ext uri="{FF2B5EF4-FFF2-40B4-BE49-F238E27FC236}">
                <a16:creationId xmlns:a16="http://schemas.microsoft.com/office/drawing/2014/main" id="{103A786E-4EE4-409D-8CA1-99121E2C2AB1}"/>
              </a:ext>
            </a:extLst>
          </p:cNvPr>
          <p:cNvSpPr txBox="1"/>
          <p:nvPr/>
        </p:nvSpPr>
        <p:spPr>
          <a:xfrm>
            <a:off x="4152602" y="8179372"/>
            <a:ext cx="2061610" cy="338554"/>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Lorem ipsum dolor sit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amet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consectetur</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adipiscing</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elit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endParaRPr kumimoji="0" lang="en-US" sz="800" b="0"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endParaRPr>
          </a:p>
        </p:txBody>
      </p:sp>
      <p:cxnSp>
        <p:nvCxnSpPr>
          <p:cNvPr id="106" name="Straight Connector 105">
            <a:extLst>
              <a:ext uri="{FF2B5EF4-FFF2-40B4-BE49-F238E27FC236}">
                <a16:creationId xmlns:a16="http://schemas.microsoft.com/office/drawing/2014/main" id="{FF11CC65-36F3-4C60-ABE3-60C55F531087}"/>
              </a:ext>
            </a:extLst>
          </p:cNvPr>
          <p:cNvCxnSpPr>
            <a:cxnSpLocks/>
            <a:stCxn id="108" idx="4"/>
            <a:endCxn id="110" idx="0"/>
          </p:cNvCxnSpPr>
          <p:nvPr/>
        </p:nvCxnSpPr>
        <p:spPr>
          <a:xfrm>
            <a:off x="3948725" y="8066042"/>
            <a:ext cx="294" cy="511128"/>
          </a:xfrm>
          <a:prstGeom prst="line">
            <a:avLst/>
          </a:prstGeom>
          <a:ln w="12700"/>
        </p:spPr>
        <p:style>
          <a:lnRef idx="1">
            <a:schemeClr val="dk1"/>
          </a:lnRef>
          <a:fillRef idx="0">
            <a:schemeClr val="dk1"/>
          </a:fillRef>
          <a:effectRef idx="0">
            <a:schemeClr val="dk1"/>
          </a:effectRef>
          <a:fontRef idx="minor">
            <a:schemeClr val="tx1"/>
          </a:fontRef>
        </p:style>
      </p:cxnSp>
      <p:sp>
        <p:nvSpPr>
          <p:cNvPr id="108" name="Oval 107">
            <a:extLst>
              <a:ext uri="{FF2B5EF4-FFF2-40B4-BE49-F238E27FC236}">
                <a16:creationId xmlns:a16="http://schemas.microsoft.com/office/drawing/2014/main" id="{BB4E37B6-428C-4EA8-975B-CAEC3BEB03C8}"/>
              </a:ext>
            </a:extLst>
          </p:cNvPr>
          <p:cNvSpPr/>
          <p:nvPr/>
        </p:nvSpPr>
        <p:spPr>
          <a:xfrm>
            <a:off x="3844933" y="7858459"/>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0" name="Oval 109">
            <a:extLst>
              <a:ext uri="{FF2B5EF4-FFF2-40B4-BE49-F238E27FC236}">
                <a16:creationId xmlns:a16="http://schemas.microsoft.com/office/drawing/2014/main" id="{71E04C93-067D-4A51-9BB4-93D787B44C7D}"/>
              </a:ext>
            </a:extLst>
          </p:cNvPr>
          <p:cNvSpPr/>
          <p:nvPr/>
        </p:nvSpPr>
        <p:spPr>
          <a:xfrm>
            <a:off x="3845227" y="8577170"/>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3" name="TextBox 112">
            <a:extLst>
              <a:ext uri="{FF2B5EF4-FFF2-40B4-BE49-F238E27FC236}">
                <a16:creationId xmlns:a16="http://schemas.microsoft.com/office/drawing/2014/main" id="{EB5338E2-76EE-4B38-A58D-81DB27FB141F}"/>
              </a:ext>
            </a:extLst>
          </p:cNvPr>
          <p:cNvSpPr txBox="1"/>
          <p:nvPr/>
        </p:nvSpPr>
        <p:spPr>
          <a:xfrm>
            <a:off x="4152602" y="8537608"/>
            <a:ext cx="1502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BACHELOR OF DESIGN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WHATEVER UNIVERSITY</a:t>
            </a:r>
          </a:p>
        </p:txBody>
      </p:sp>
      <p:sp>
        <p:nvSpPr>
          <p:cNvPr id="115" name="TextBox 114">
            <a:extLst>
              <a:ext uri="{FF2B5EF4-FFF2-40B4-BE49-F238E27FC236}">
                <a16:creationId xmlns:a16="http://schemas.microsoft.com/office/drawing/2014/main" id="{B810AF57-7E93-42E2-B73A-8924E2267B56}"/>
              </a:ext>
            </a:extLst>
          </p:cNvPr>
          <p:cNvSpPr txBox="1"/>
          <p:nvPr/>
        </p:nvSpPr>
        <p:spPr>
          <a:xfrm>
            <a:off x="4152602" y="8881042"/>
            <a:ext cx="2061610" cy="338554"/>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Lorem ipsum dolor sit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amet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consectetur</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adipiscing</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elit</a:t>
            </a:r>
            <a:r>
              <a:rPr kumimoji="0" lang="en-US" sz="8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endParaRPr kumimoji="0" lang="en-US" sz="800" b="0"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endParaRPr>
          </a:p>
        </p:txBody>
      </p:sp>
      <p:sp>
        <p:nvSpPr>
          <p:cNvPr id="117" name="TextBox 116">
            <a:extLst>
              <a:ext uri="{FF2B5EF4-FFF2-40B4-BE49-F238E27FC236}">
                <a16:creationId xmlns:a16="http://schemas.microsoft.com/office/drawing/2014/main" id="{0ACA6F3B-7F1A-4332-86F6-4AAA15FFB4D3}"/>
              </a:ext>
            </a:extLst>
          </p:cNvPr>
          <p:cNvSpPr txBox="1"/>
          <p:nvPr/>
        </p:nvSpPr>
        <p:spPr>
          <a:xfrm>
            <a:off x="2947041" y="8537608"/>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DEC 2009</a:t>
            </a:r>
          </a:p>
        </p:txBody>
      </p:sp>
      <p:grpSp>
        <p:nvGrpSpPr>
          <p:cNvPr id="126" name="Group 125">
            <a:extLst>
              <a:ext uri="{FF2B5EF4-FFF2-40B4-BE49-F238E27FC236}">
                <a16:creationId xmlns:a16="http://schemas.microsoft.com/office/drawing/2014/main" id="{FEFD7769-46D7-4F05-9CE2-64EA48F3A2C4}"/>
              </a:ext>
            </a:extLst>
          </p:cNvPr>
          <p:cNvGrpSpPr/>
          <p:nvPr/>
        </p:nvGrpSpPr>
        <p:grpSpPr>
          <a:xfrm>
            <a:off x="3809714" y="2289150"/>
            <a:ext cx="1510513" cy="338554"/>
            <a:chOff x="3806190" y="2289150"/>
            <a:chExt cx="1510513" cy="338554"/>
          </a:xfrm>
        </p:grpSpPr>
        <p:sp>
          <p:nvSpPr>
            <p:cNvPr id="15" name="Rectangle 14">
              <a:extLst>
                <a:ext uri="{FF2B5EF4-FFF2-40B4-BE49-F238E27FC236}">
                  <a16:creationId xmlns:a16="http://schemas.microsoft.com/office/drawing/2014/main" id="{3457018F-205F-434B-AC99-20070F56130F}"/>
                </a:ext>
              </a:extLst>
            </p:cNvPr>
            <p:cNvSpPr/>
            <p:nvPr/>
          </p:nvSpPr>
          <p:spPr>
            <a:xfrm>
              <a:off x="3806190" y="2317457"/>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9" name="TextBox 118">
              <a:extLst>
                <a:ext uri="{FF2B5EF4-FFF2-40B4-BE49-F238E27FC236}">
                  <a16:creationId xmlns:a16="http://schemas.microsoft.com/office/drawing/2014/main" id="{2E3D22BA-4AC4-45CE-AD30-CBE71E76FB28}"/>
                </a:ext>
              </a:extLst>
            </p:cNvPr>
            <p:cNvSpPr txBox="1"/>
            <p:nvPr/>
          </p:nvSpPr>
          <p:spPr>
            <a:xfrm>
              <a:off x="4152602" y="2289150"/>
              <a:ext cx="116410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+1 – 999 – 999 – 9999 </a:t>
              </a:r>
            </a:p>
          </p:txBody>
        </p:sp>
      </p:grpSp>
      <p:grpSp>
        <p:nvGrpSpPr>
          <p:cNvPr id="127" name="Group 126">
            <a:extLst>
              <a:ext uri="{FF2B5EF4-FFF2-40B4-BE49-F238E27FC236}">
                <a16:creationId xmlns:a16="http://schemas.microsoft.com/office/drawing/2014/main" id="{3072BCCD-3717-4C94-8C98-F1DE5247B63D}"/>
              </a:ext>
            </a:extLst>
          </p:cNvPr>
          <p:cNvGrpSpPr/>
          <p:nvPr/>
        </p:nvGrpSpPr>
        <p:grpSpPr>
          <a:xfrm>
            <a:off x="3806190" y="2639005"/>
            <a:ext cx="1871188" cy="338554"/>
            <a:chOff x="3806190" y="2621143"/>
            <a:chExt cx="1871188" cy="338554"/>
          </a:xfrm>
        </p:grpSpPr>
        <p:sp>
          <p:nvSpPr>
            <p:cNvPr id="17" name="Rectangle 16">
              <a:extLst>
                <a:ext uri="{FF2B5EF4-FFF2-40B4-BE49-F238E27FC236}">
                  <a16:creationId xmlns:a16="http://schemas.microsoft.com/office/drawing/2014/main" id="{31369BB6-004D-4314-AB09-939EFC214B6B}"/>
                </a:ext>
              </a:extLst>
            </p:cNvPr>
            <p:cNvSpPr/>
            <p:nvPr/>
          </p:nvSpPr>
          <p:spPr>
            <a:xfrm>
              <a:off x="3806190" y="2649450"/>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21" name="TextBox 120">
              <a:extLst>
                <a:ext uri="{FF2B5EF4-FFF2-40B4-BE49-F238E27FC236}">
                  <a16:creationId xmlns:a16="http://schemas.microsoft.com/office/drawing/2014/main" id="{BFF3B0BF-E005-48C3-BA67-53D608272AC5}"/>
                </a:ext>
              </a:extLst>
            </p:cNvPr>
            <p:cNvSpPr txBox="1"/>
            <p:nvPr/>
          </p:nvSpPr>
          <p:spPr>
            <a:xfrm>
              <a:off x="4152602" y="2621143"/>
              <a:ext cx="152477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454551"/>
                  </a:solidFill>
                  <a:effectLst/>
                  <a:uLnTx/>
                  <a:uFillTx/>
                  <a:latin typeface="Gill Sans MT" panose="020B0502020104020203" pitchFamily="34" charset="0"/>
                  <a:ea typeface="+mn-ea"/>
                  <a:cs typeface="Aharoni" panose="02010803020104030203" pitchFamily="2" charset="-79"/>
                </a:rPr>
                <a:t>EMAiL</a:t>
              </a:r>
              <a:endPar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Lorena.Villanueva@lorenav.com</a:t>
              </a:r>
            </a:p>
          </p:txBody>
        </p:sp>
      </p:grpSp>
      <p:grpSp>
        <p:nvGrpSpPr>
          <p:cNvPr id="128" name="Group 127">
            <a:extLst>
              <a:ext uri="{FF2B5EF4-FFF2-40B4-BE49-F238E27FC236}">
                <a16:creationId xmlns:a16="http://schemas.microsoft.com/office/drawing/2014/main" id="{4E52DEA8-65B9-4BD5-BF97-B66C395A0C69}"/>
              </a:ext>
            </a:extLst>
          </p:cNvPr>
          <p:cNvGrpSpPr/>
          <p:nvPr/>
        </p:nvGrpSpPr>
        <p:grpSpPr>
          <a:xfrm>
            <a:off x="3806190" y="2988859"/>
            <a:ext cx="1869586" cy="338554"/>
            <a:chOff x="3806190" y="2955659"/>
            <a:chExt cx="1869586" cy="338554"/>
          </a:xfrm>
        </p:grpSpPr>
        <p:sp>
          <p:nvSpPr>
            <p:cNvPr id="19" name="Rectangle 18">
              <a:extLst>
                <a:ext uri="{FF2B5EF4-FFF2-40B4-BE49-F238E27FC236}">
                  <a16:creationId xmlns:a16="http://schemas.microsoft.com/office/drawing/2014/main" id="{E9ADBC34-F3DC-4618-9A7A-2B23FF3A59C3}"/>
                </a:ext>
              </a:extLst>
            </p:cNvPr>
            <p:cNvSpPr/>
            <p:nvPr/>
          </p:nvSpPr>
          <p:spPr>
            <a:xfrm>
              <a:off x="3806190" y="2983966"/>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23" name="TextBox 122">
              <a:extLst>
                <a:ext uri="{FF2B5EF4-FFF2-40B4-BE49-F238E27FC236}">
                  <a16:creationId xmlns:a16="http://schemas.microsoft.com/office/drawing/2014/main" id="{1795805F-F96A-4B9E-8329-90E5D1717F8E}"/>
                </a:ext>
              </a:extLst>
            </p:cNvPr>
            <p:cNvSpPr txBox="1"/>
            <p:nvPr/>
          </p:nvSpPr>
          <p:spPr>
            <a:xfrm>
              <a:off x="4152602" y="2955659"/>
              <a:ext cx="152317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rPr>
                <a:t>123 Anywhere, St., 99. Any City</a:t>
              </a:r>
            </a:p>
          </p:txBody>
        </p:sp>
      </p:grpSp>
      <p:sp>
        <p:nvSpPr>
          <p:cNvPr id="125" name="TextBox 124">
            <a:extLst>
              <a:ext uri="{FF2B5EF4-FFF2-40B4-BE49-F238E27FC236}">
                <a16:creationId xmlns:a16="http://schemas.microsoft.com/office/drawing/2014/main" id="{F89C56F7-52A5-4839-899A-D8C011C80DC7}"/>
              </a:ext>
            </a:extLst>
          </p:cNvPr>
          <p:cNvSpPr txBox="1"/>
          <p:nvPr/>
        </p:nvSpPr>
        <p:spPr>
          <a:xfrm>
            <a:off x="2903573" y="1129745"/>
            <a:ext cx="3169567" cy="849335"/>
          </a:xfrm>
          <a:prstGeom prst="rect">
            <a:avLst/>
          </a:prstGeom>
          <a:noFill/>
        </p:spPr>
        <p:txBody>
          <a:bodyPr wrap="square" rtlCol="0">
            <a:spAutoFit/>
          </a:bodyPr>
          <a:lstStyle/>
          <a:p>
            <a:pPr marL="0" marR="0" lvl="0" indent="0" algn="l" defTabSz="457200" rtl="0" eaLnBrk="1" fontAlgn="auto" latinLnBrk="0" hangingPunct="1">
              <a:lnSpc>
                <a:spcPts val="12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Lorem ipsum dolor sit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amet</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consectetur</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adipiscing</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elit</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Nulla</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eget</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arcu</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porta,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rutrum</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felis</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sed,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finibus</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quam</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Nullam</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malesuada</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vel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urna</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id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tempor</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Donec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sodales</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malesuada</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nisi vitae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condimentum</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Ut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lacus</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magna,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ultrices</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sit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amet</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ullamcorper</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id,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scelerisque</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a:t>
            </a:r>
            <a:r>
              <a:rPr kumimoji="0" lang="en-US" sz="800" b="0" i="0" u="none" strike="noStrike" kern="1200" cap="none" spc="0" normalizeH="0" baseline="0" noProof="0" dirty="0" err="1">
                <a:ln>
                  <a:noFill/>
                </a:ln>
                <a:solidFill>
                  <a:srgbClr val="454551"/>
                </a:solidFill>
                <a:effectLst/>
                <a:uLnTx/>
                <a:uFillTx/>
                <a:latin typeface="Open Sans" panose="020B0606030504020204" pitchFamily="34" charset="0"/>
                <a:ea typeface="+mn-ea"/>
                <a:cs typeface="+mn-cs"/>
              </a:rPr>
              <a:t>eu</a:t>
            </a:r>
            <a:r>
              <a:rPr kumimoji="0" lang="en-US" sz="800" b="0" i="0" u="none" strike="noStrike" kern="1200" cap="none" spc="0" normalizeH="0" baseline="0" noProof="0" dirty="0">
                <a:ln>
                  <a:noFill/>
                </a:ln>
                <a:solidFill>
                  <a:srgbClr val="454551"/>
                </a:solidFill>
                <a:effectLst/>
                <a:uLnTx/>
                <a:uFillTx/>
                <a:latin typeface="Open Sans" panose="020B0606030504020204" pitchFamily="34" charset="0"/>
                <a:ea typeface="+mn-ea"/>
                <a:cs typeface="+mn-cs"/>
              </a:rPr>
              <a:t> diam. </a:t>
            </a:r>
            <a:endParaRPr kumimoji="0" lang="en-US" sz="800" b="0" i="0" u="none" strike="noStrike" kern="1200" cap="none" spc="0" normalizeH="0" baseline="0" noProof="0" dirty="0">
              <a:ln>
                <a:noFill/>
              </a:ln>
              <a:solidFill>
                <a:srgbClr val="454551"/>
              </a:solidFill>
              <a:effectLst/>
              <a:uLnTx/>
              <a:uFillTx/>
              <a:latin typeface="Gill Sans MT" panose="020B0502020104020203" pitchFamily="34" charset="0"/>
              <a:ea typeface="+mn-ea"/>
              <a:cs typeface="Aharoni" panose="02010803020104030203" pitchFamily="2" charset="-79"/>
            </a:endParaRPr>
          </a:p>
        </p:txBody>
      </p:sp>
    </p:spTree>
    <p:extLst>
      <p:ext uri="{BB962C8B-B14F-4D97-AF65-F5344CB8AC3E}">
        <p14:creationId xmlns:p14="http://schemas.microsoft.com/office/powerpoint/2010/main" val="35833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B3148E-699C-44ED-A6E5-FB5034F0BC8F}"/>
              </a:ext>
            </a:extLst>
          </p:cNvPr>
          <p:cNvSpPr/>
          <p:nvPr/>
        </p:nvSpPr>
        <p:spPr>
          <a:xfrm>
            <a:off x="4894" y="0"/>
            <a:ext cx="3424085" cy="990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 name="Oval 4">
            <a:extLst>
              <a:ext uri="{FF2B5EF4-FFF2-40B4-BE49-F238E27FC236}">
                <a16:creationId xmlns:a16="http://schemas.microsoft.com/office/drawing/2014/main" id="{B5FEBC6C-25BD-4F00-B4DB-8AF2E93CCD00}"/>
              </a:ext>
            </a:extLst>
          </p:cNvPr>
          <p:cNvSpPr/>
          <p:nvPr/>
        </p:nvSpPr>
        <p:spPr>
          <a:xfrm>
            <a:off x="388620" y="632460"/>
            <a:ext cx="2430780" cy="2430780"/>
          </a:xfrm>
          <a:prstGeom prst="ellipse">
            <a:avLst/>
          </a:prstGeom>
          <a:blipFill dpi="0" rotWithShape="1">
            <a:blip r:embed="rId2"/>
            <a:srcRect/>
            <a:tile tx="-184150" ty="0" sx="100000" sy="100000" flip="none" algn="tl"/>
          </a:bli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12AD72B8-3E23-4A4C-AC0D-C4B961588DA0}"/>
              </a:ext>
            </a:extLst>
          </p:cNvPr>
          <p:cNvGrpSpPr/>
          <p:nvPr/>
        </p:nvGrpSpPr>
        <p:grpSpPr>
          <a:xfrm>
            <a:off x="3108962" y="994410"/>
            <a:ext cx="3749040" cy="733423"/>
            <a:chOff x="3108962" y="994410"/>
            <a:chExt cx="3749040" cy="733423"/>
          </a:xfrm>
        </p:grpSpPr>
        <p:sp>
          <p:nvSpPr>
            <p:cNvPr id="10" name="Parallelogram 9">
              <a:extLst>
                <a:ext uri="{FF2B5EF4-FFF2-40B4-BE49-F238E27FC236}">
                  <a16:creationId xmlns:a16="http://schemas.microsoft.com/office/drawing/2014/main" id="{93BB4B51-F9AB-4C0D-8578-780E030FD231}"/>
                </a:ext>
              </a:extLst>
            </p:cNvPr>
            <p:cNvSpPr/>
            <p:nvPr/>
          </p:nvSpPr>
          <p:spPr>
            <a:xfrm rot="16200000">
              <a:off x="2962277" y="1261110"/>
              <a:ext cx="613409" cy="320038"/>
            </a:xfrm>
            <a:prstGeom prst="parallelogram">
              <a:avLst>
                <a:gd name="adj" fmla="val 8928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B4F2245-E262-455E-A86F-48786E8FADC0}"/>
                </a:ext>
              </a:extLst>
            </p:cNvPr>
            <p:cNvSpPr/>
            <p:nvPr/>
          </p:nvSpPr>
          <p:spPr>
            <a:xfrm>
              <a:off x="3108962" y="994410"/>
              <a:ext cx="3749040" cy="441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Education History</a:t>
              </a:r>
            </a:p>
          </p:txBody>
        </p:sp>
      </p:grpSp>
      <p:grpSp>
        <p:nvGrpSpPr>
          <p:cNvPr id="12" name="Group 11">
            <a:extLst>
              <a:ext uri="{FF2B5EF4-FFF2-40B4-BE49-F238E27FC236}">
                <a16:creationId xmlns:a16="http://schemas.microsoft.com/office/drawing/2014/main" id="{B6F8BC15-E44A-42D7-B866-D08999418F38}"/>
              </a:ext>
            </a:extLst>
          </p:cNvPr>
          <p:cNvGrpSpPr/>
          <p:nvPr/>
        </p:nvGrpSpPr>
        <p:grpSpPr>
          <a:xfrm>
            <a:off x="3108940" y="5589270"/>
            <a:ext cx="3749040" cy="733423"/>
            <a:chOff x="3108962" y="994410"/>
            <a:chExt cx="3749040" cy="733423"/>
          </a:xfrm>
        </p:grpSpPr>
        <p:sp>
          <p:nvSpPr>
            <p:cNvPr id="13" name="Parallelogram 12">
              <a:extLst>
                <a:ext uri="{FF2B5EF4-FFF2-40B4-BE49-F238E27FC236}">
                  <a16:creationId xmlns:a16="http://schemas.microsoft.com/office/drawing/2014/main" id="{7C25A6DC-BBC6-4081-96C8-6829D58E0556}"/>
                </a:ext>
              </a:extLst>
            </p:cNvPr>
            <p:cNvSpPr/>
            <p:nvPr/>
          </p:nvSpPr>
          <p:spPr>
            <a:xfrm rot="16200000">
              <a:off x="2962277" y="1261110"/>
              <a:ext cx="613409" cy="320038"/>
            </a:xfrm>
            <a:prstGeom prst="parallelogram">
              <a:avLst>
                <a:gd name="adj" fmla="val 8928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536C20E0-E8FB-454F-8B8E-68C8642219A3}"/>
                </a:ext>
              </a:extLst>
            </p:cNvPr>
            <p:cNvSpPr/>
            <p:nvPr/>
          </p:nvSpPr>
          <p:spPr>
            <a:xfrm>
              <a:off x="3108962" y="994410"/>
              <a:ext cx="3749040" cy="441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Work Experience</a:t>
              </a:r>
            </a:p>
          </p:txBody>
        </p:sp>
      </p:grpSp>
      <p:grpSp>
        <p:nvGrpSpPr>
          <p:cNvPr id="22" name="Group 21">
            <a:extLst>
              <a:ext uri="{FF2B5EF4-FFF2-40B4-BE49-F238E27FC236}">
                <a16:creationId xmlns:a16="http://schemas.microsoft.com/office/drawing/2014/main" id="{9BD132F0-5D6F-466E-84E4-0AC2D2B58299}"/>
              </a:ext>
            </a:extLst>
          </p:cNvPr>
          <p:cNvGrpSpPr/>
          <p:nvPr/>
        </p:nvGrpSpPr>
        <p:grpSpPr>
          <a:xfrm>
            <a:off x="3730026" y="6297294"/>
            <a:ext cx="2449710" cy="1828987"/>
            <a:chOff x="3730026" y="6297294"/>
            <a:chExt cx="2449710" cy="1828987"/>
          </a:xfrm>
        </p:grpSpPr>
        <p:sp>
          <p:nvSpPr>
            <p:cNvPr id="16" name="TextBox 15">
              <a:extLst>
                <a:ext uri="{FF2B5EF4-FFF2-40B4-BE49-F238E27FC236}">
                  <a16:creationId xmlns:a16="http://schemas.microsoft.com/office/drawing/2014/main" id="{C9E191BE-7425-41EA-A4B5-6BFDB6252765}"/>
                </a:ext>
              </a:extLst>
            </p:cNvPr>
            <p:cNvSpPr txBox="1"/>
            <p:nvPr/>
          </p:nvSpPr>
          <p:spPr>
            <a:xfrm>
              <a:off x="3730026" y="6297294"/>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E6B729"/>
                  </a:solidFill>
                  <a:effectLst/>
                  <a:uLnTx/>
                  <a:uFillTx/>
                  <a:latin typeface="Segoe UI" panose="020B0502040204020203" pitchFamily="34" charset="0"/>
                  <a:ea typeface="+mn-ea"/>
                  <a:cs typeface="Segoe UI" panose="020B0502040204020203" pitchFamily="34" charset="0"/>
                </a:rPr>
                <a:t>SENIOR GRAPHIC DESIGNER</a:t>
              </a:r>
            </a:p>
          </p:txBody>
        </p:sp>
        <p:sp>
          <p:nvSpPr>
            <p:cNvPr id="18" name="TextBox 17">
              <a:extLst>
                <a:ext uri="{FF2B5EF4-FFF2-40B4-BE49-F238E27FC236}">
                  <a16:creationId xmlns:a16="http://schemas.microsoft.com/office/drawing/2014/main" id="{7470007D-D248-4998-A759-A8F4C6998195}"/>
                </a:ext>
              </a:extLst>
            </p:cNvPr>
            <p:cNvSpPr txBox="1"/>
            <p:nvPr/>
          </p:nvSpPr>
          <p:spPr>
            <a:xfrm>
              <a:off x="3730026" y="6849008"/>
              <a:ext cx="2061610" cy="127727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 </a:t>
              </a:r>
            </a:p>
          </p:txBody>
        </p:sp>
        <p:sp>
          <p:nvSpPr>
            <p:cNvPr id="21" name="TextBox 20">
              <a:extLst>
                <a:ext uri="{FF2B5EF4-FFF2-40B4-BE49-F238E27FC236}">
                  <a16:creationId xmlns:a16="http://schemas.microsoft.com/office/drawing/2014/main" id="{9A701D36-D12F-4C8C-9952-6EA79372279E}"/>
                </a:ext>
              </a:extLst>
            </p:cNvPr>
            <p:cNvSpPr txBox="1"/>
            <p:nvPr/>
          </p:nvSpPr>
          <p:spPr>
            <a:xfrm>
              <a:off x="3730026" y="6553179"/>
              <a:ext cx="2295628" cy="307777"/>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Fauget Studio 2017-2020</a:t>
              </a:r>
            </a:p>
          </p:txBody>
        </p:sp>
      </p:grpSp>
      <p:grpSp>
        <p:nvGrpSpPr>
          <p:cNvPr id="23" name="Group 22">
            <a:extLst>
              <a:ext uri="{FF2B5EF4-FFF2-40B4-BE49-F238E27FC236}">
                <a16:creationId xmlns:a16="http://schemas.microsoft.com/office/drawing/2014/main" id="{892F24EC-09FF-48B2-8809-B76A56D7F23E}"/>
              </a:ext>
            </a:extLst>
          </p:cNvPr>
          <p:cNvGrpSpPr/>
          <p:nvPr/>
        </p:nvGrpSpPr>
        <p:grpSpPr>
          <a:xfrm>
            <a:off x="3730026" y="8126281"/>
            <a:ext cx="2449710" cy="1490433"/>
            <a:chOff x="3730026" y="6297294"/>
            <a:chExt cx="2449710" cy="1490433"/>
          </a:xfrm>
        </p:grpSpPr>
        <p:sp>
          <p:nvSpPr>
            <p:cNvPr id="24" name="TextBox 23">
              <a:extLst>
                <a:ext uri="{FF2B5EF4-FFF2-40B4-BE49-F238E27FC236}">
                  <a16:creationId xmlns:a16="http://schemas.microsoft.com/office/drawing/2014/main" id="{9200CA47-A555-4C9F-BFB2-6BF9DA507E78}"/>
                </a:ext>
              </a:extLst>
            </p:cNvPr>
            <p:cNvSpPr txBox="1"/>
            <p:nvPr/>
          </p:nvSpPr>
          <p:spPr>
            <a:xfrm>
              <a:off x="3730026" y="6297294"/>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E6B729"/>
                  </a:solidFill>
                  <a:effectLst/>
                  <a:uLnTx/>
                  <a:uFillTx/>
                  <a:latin typeface="Segoe UI" panose="020B0502040204020203" pitchFamily="34" charset="0"/>
                  <a:ea typeface="+mn-ea"/>
                  <a:cs typeface="Segoe UI" panose="020B0502040204020203" pitchFamily="34" charset="0"/>
                </a:rPr>
                <a:t>SENIOR GRAPHIC DESIGNER</a:t>
              </a:r>
            </a:p>
          </p:txBody>
        </p:sp>
        <p:sp>
          <p:nvSpPr>
            <p:cNvPr id="25" name="TextBox 24">
              <a:extLst>
                <a:ext uri="{FF2B5EF4-FFF2-40B4-BE49-F238E27FC236}">
                  <a16:creationId xmlns:a16="http://schemas.microsoft.com/office/drawing/2014/main" id="{78D1DB49-110D-4453-A290-C25FFA30A4F6}"/>
                </a:ext>
              </a:extLst>
            </p:cNvPr>
            <p:cNvSpPr txBox="1"/>
            <p:nvPr/>
          </p:nvSpPr>
          <p:spPr>
            <a:xfrm>
              <a:off x="3730026" y="6849008"/>
              <a:ext cx="2061610" cy="93871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 eget arcu porta, rutrum felis sed.</a:t>
              </a:r>
            </a:p>
          </p:txBody>
        </p:sp>
        <p:sp>
          <p:nvSpPr>
            <p:cNvPr id="26" name="TextBox 25">
              <a:extLst>
                <a:ext uri="{FF2B5EF4-FFF2-40B4-BE49-F238E27FC236}">
                  <a16:creationId xmlns:a16="http://schemas.microsoft.com/office/drawing/2014/main" id="{A2ED63F3-5357-4A10-A3A4-D447D6688DA8}"/>
                </a:ext>
              </a:extLst>
            </p:cNvPr>
            <p:cNvSpPr txBox="1"/>
            <p:nvPr/>
          </p:nvSpPr>
          <p:spPr>
            <a:xfrm>
              <a:off x="3730026" y="6553179"/>
              <a:ext cx="2295628" cy="307777"/>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Fauget Studio 2017-2020</a:t>
              </a:r>
            </a:p>
          </p:txBody>
        </p:sp>
      </p:grpSp>
      <p:sp>
        <p:nvSpPr>
          <p:cNvPr id="28" name="TextBox 27">
            <a:extLst>
              <a:ext uri="{FF2B5EF4-FFF2-40B4-BE49-F238E27FC236}">
                <a16:creationId xmlns:a16="http://schemas.microsoft.com/office/drawing/2014/main" id="{6AE4D306-95B2-4CC6-B8F4-99A4BCB33EFD}"/>
              </a:ext>
            </a:extLst>
          </p:cNvPr>
          <p:cNvSpPr txBox="1"/>
          <p:nvPr/>
        </p:nvSpPr>
        <p:spPr>
          <a:xfrm>
            <a:off x="3847035" y="3579091"/>
            <a:ext cx="2061610" cy="195438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Nullam malesuada vel urna id tempor.</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Nullam malesuada vel urna id tempor.</a:t>
            </a:r>
          </a:p>
        </p:txBody>
      </p:sp>
      <p:sp>
        <p:nvSpPr>
          <p:cNvPr id="30" name="TextBox 29">
            <a:extLst>
              <a:ext uri="{FF2B5EF4-FFF2-40B4-BE49-F238E27FC236}">
                <a16:creationId xmlns:a16="http://schemas.microsoft.com/office/drawing/2014/main" id="{B7D1A6B2-C4BB-49B9-95D2-20A23FB2F1E4}"/>
              </a:ext>
            </a:extLst>
          </p:cNvPr>
          <p:cNvSpPr txBox="1"/>
          <p:nvPr/>
        </p:nvSpPr>
        <p:spPr>
          <a:xfrm>
            <a:off x="3730026" y="3271309"/>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E6B729"/>
                </a:solidFill>
                <a:effectLst/>
                <a:uLnTx/>
                <a:uFillTx/>
                <a:latin typeface="Segoe UI" panose="020B0502040204020203" pitchFamily="34" charset="0"/>
                <a:ea typeface="+mn-ea"/>
                <a:cs typeface="Segoe UI" panose="020B0502040204020203" pitchFamily="34" charset="0"/>
              </a:rPr>
              <a:t>SENIOR GRAPHIC DESIGNER</a:t>
            </a:r>
          </a:p>
        </p:txBody>
      </p:sp>
      <p:sp>
        <p:nvSpPr>
          <p:cNvPr id="32" name="TextBox 31">
            <a:extLst>
              <a:ext uri="{FF2B5EF4-FFF2-40B4-BE49-F238E27FC236}">
                <a16:creationId xmlns:a16="http://schemas.microsoft.com/office/drawing/2014/main" id="{87360644-F6E0-4221-93D2-2A53B4E0FA9C}"/>
              </a:ext>
            </a:extLst>
          </p:cNvPr>
          <p:cNvSpPr txBox="1"/>
          <p:nvPr/>
        </p:nvSpPr>
        <p:spPr>
          <a:xfrm>
            <a:off x="3730026" y="1679552"/>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E6B729"/>
                </a:solidFill>
                <a:effectLst/>
                <a:uLnTx/>
                <a:uFillTx/>
                <a:latin typeface="Segoe UI" panose="020B0502040204020203" pitchFamily="34" charset="0"/>
                <a:ea typeface="+mn-ea"/>
                <a:cs typeface="Segoe UI" panose="020B0502040204020203" pitchFamily="34" charset="0"/>
              </a:rPr>
              <a:t>SENIOR GRAPHIC DESIGNER</a:t>
            </a:r>
          </a:p>
        </p:txBody>
      </p:sp>
      <p:sp>
        <p:nvSpPr>
          <p:cNvPr id="34" name="TextBox 33">
            <a:extLst>
              <a:ext uri="{FF2B5EF4-FFF2-40B4-BE49-F238E27FC236}">
                <a16:creationId xmlns:a16="http://schemas.microsoft.com/office/drawing/2014/main" id="{EAE1C59B-13B3-4274-BD19-1C5BA98142A6}"/>
              </a:ext>
            </a:extLst>
          </p:cNvPr>
          <p:cNvSpPr txBox="1"/>
          <p:nvPr/>
        </p:nvSpPr>
        <p:spPr>
          <a:xfrm>
            <a:off x="3847035" y="1965314"/>
            <a:ext cx="2061610" cy="127727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p:txBody>
      </p:sp>
      <p:sp>
        <p:nvSpPr>
          <p:cNvPr id="35" name="TextBox 34">
            <a:extLst>
              <a:ext uri="{FF2B5EF4-FFF2-40B4-BE49-F238E27FC236}">
                <a16:creationId xmlns:a16="http://schemas.microsoft.com/office/drawing/2014/main" id="{0C70BD8D-87F7-4D24-BB84-2F1415D9F357}"/>
              </a:ext>
            </a:extLst>
          </p:cNvPr>
          <p:cNvSpPr txBox="1"/>
          <p:nvPr/>
        </p:nvSpPr>
        <p:spPr>
          <a:xfrm>
            <a:off x="175007" y="3491517"/>
            <a:ext cx="3177473" cy="5539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1">
                <a:ln>
                  <a:noFill/>
                </a:ln>
                <a:solidFill>
                  <a:prstClr val="black"/>
                </a:solidFill>
                <a:effectLst/>
                <a:uLnTx/>
                <a:uFillTx/>
                <a:latin typeface="Aharoni" panose="02010803020104030203" pitchFamily="2" charset="-79"/>
                <a:ea typeface="Segoe UI Black" panose="020B0A02040204020203" pitchFamily="34" charset="0"/>
                <a:cs typeface="Aharoni" panose="02010803020104030203" pitchFamily="2" charset="-79"/>
              </a:rPr>
              <a:t>Miya Haruyama</a:t>
            </a:r>
          </a:p>
        </p:txBody>
      </p:sp>
      <p:sp>
        <p:nvSpPr>
          <p:cNvPr id="37" name="TextBox 36">
            <a:extLst>
              <a:ext uri="{FF2B5EF4-FFF2-40B4-BE49-F238E27FC236}">
                <a16:creationId xmlns:a16="http://schemas.microsoft.com/office/drawing/2014/main" id="{B83077D1-8476-45DB-BC50-F19B319EBCA1}"/>
              </a:ext>
            </a:extLst>
          </p:cNvPr>
          <p:cNvSpPr txBox="1"/>
          <p:nvPr/>
        </p:nvSpPr>
        <p:spPr>
          <a:xfrm>
            <a:off x="494555" y="4299583"/>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SENIOR GRAPHIC DESIGNER</a:t>
            </a:r>
          </a:p>
        </p:txBody>
      </p:sp>
      <p:sp>
        <p:nvSpPr>
          <p:cNvPr id="39" name="TextBox 38">
            <a:extLst>
              <a:ext uri="{FF2B5EF4-FFF2-40B4-BE49-F238E27FC236}">
                <a16:creationId xmlns:a16="http://schemas.microsoft.com/office/drawing/2014/main" id="{EDBB203E-E245-4202-81B2-2CD2ECFD8AA8}"/>
              </a:ext>
            </a:extLst>
          </p:cNvPr>
          <p:cNvSpPr txBox="1"/>
          <p:nvPr/>
        </p:nvSpPr>
        <p:spPr>
          <a:xfrm>
            <a:off x="287114" y="4740935"/>
            <a:ext cx="2723852"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p:txBody>
      </p:sp>
      <p:grpSp>
        <p:nvGrpSpPr>
          <p:cNvPr id="92" name="Group 91">
            <a:extLst>
              <a:ext uri="{FF2B5EF4-FFF2-40B4-BE49-F238E27FC236}">
                <a16:creationId xmlns:a16="http://schemas.microsoft.com/office/drawing/2014/main" id="{D0450046-4198-4364-B5CF-2B70F295A037}"/>
              </a:ext>
            </a:extLst>
          </p:cNvPr>
          <p:cNvGrpSpPr/>
          <p:nvPr/>
        </p:nvGrpSpPr>
        <p:grpSpPr>
          <a:xfrm>
            <a:off x="405822" y="6098395"/>
            <a:ext cx="3791873" cy="441960"/>
            <a:chOff x="405822" y="6098395"/>
            <a:chExt cx="3791873" cy="441960"/>
          </a:xfrm>
        </p:grpSpPr>
        <p:sp>
          <p:nvSpPr>
            <p:cNvPr id="41" name="Rectangle 40">
              <a:extLst>
                <a:ext uri="{FF2B5EF4-FFF2-40B4-BE49-F238E27FC236}">
                  <a16:creationId xmlns:a16="http://schemas.microsoft.com/office/drawing/2014/main" id="{D2C6F9A7-2624-44A4-8890-0E67C4B75C46}"/>
                </a:ext>
              </a:extLst>
            </p:cNvPr>
            <p:cNvSpPr/>
            <p:nvPr/>
          </p:nvSpPr>
          <p:spPr>
            <a:xfrm>
              <a:off x="448655" y="6098395"/>
              <a:ext cx="37490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Expert Skills</a:t>
              </a:r>
            </a:p>
          </p:txBody>
        </p:sp>
        <p:cxnSp>
          <p:nvCxnSpPr>
            <p:cNvPr id="43" name="Straight Connector 42">
              <a:extLst>
                <a:ext uri="{FF2B5EF4-FFF2-40B4-BE49-F238E27FC236}">
                  <a16:creationId xmlns:a16="http://schemas.microsoft.com/office/drawing/2014/main" id="{E2731AD0-02AE-44A8-A25C-5EAD213321C7}"/>
                </a:ext>
              </a:extLst>
            </p:cNvPr>
            <p:cNvCxnSpPr/>
            <p:nvPr/>
          </p:nvCxnSpPr>
          <p:spPr>
            <a:xfrm>
              <a:off x="405822" y="6223176"/>
              <a:ext cx="0" cy="252000"/>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78D8854-FACC-42DD-B3BB-95295599F129}"/>
              </a:ext>
            </a:extLst>
          </p:cNvPr>
          <p:cNvGrpSpPr/>
          <p:nvPr/>
        </p:nvGrpSpPr>
        <p:grpSpPr>
          <a:xfrm>
            <a:off x="287114" y="6703454"/>
            <a:ext cx="2578006" cy="276999"/>
            <a:chOff x="287114" y="6703454"/>
            <a:chExt cx="2578006" cy="276999"/>
          </a:xfrm>
        </p:grpSpPr>
        <p:sp>
          <p:nvSpPr>
            <p:cNvPr id="44" name="Oval 43">
              <a:extLst>
                <a:ext uri="{FF2B5EF4-FFF2-40B4-BE49-F238E27FC236}">
                  <a16:creationId xmlns:a16="http://schemas.microsoft.com/office/drawing/2014/main" id="{55AFE079-8BB0-411B-B154-7CD74849584A}"/>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46" name="Oval 45">
              <a:extLst>
                <a:ext uri="{FF2B5EF4-FFF2-40B4-BE49-F238E27FC236}">
                  <a16:creationId xmlns:a16="http://schemas.microsoft.com/office/drawing/2014/main" id="{6E9462C5-0242-4609-A234-D8FDB8ACBED4}"/>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48" name="Oval 47">
              <a:extLst>
                <a:ext uri="{FF2B5EF4-FFF2-40B4-BE49-F238E27FC236}">
                  <a16:creationId xmlns:a16="http://schemas.microsoft.com/office/drawing/2014/main" id="{A69C0470-AD6F-4792-B944-3D6FAE8347FF}"/>
                </a:ext>
              </a:extLst>
            </p:cNvPr>
            <p:cNvSpPr/>
            <p:nvPr/>
          </p:nvSpPr>
          <p:spPr>
            <a:xfrm>
              <a:off x="2440623"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0" name="Oval 49">
              <a:extLst>
                <a:ext uri="{FF2B5EF4-FFF2-40B4-BE49-F238E27FC236}">
                  <a16:creationId xmlns:a16="http://schemas.microsoft.com/office/drawing/2014/main" id="{7CAD8B9E-3B27-4DE0-B2D6-52BC03C2314A}"/>
                </a:ext>
              </a:extLst>
            </p:cNvPr>
            <p:cNvSpPr/>
            <p:nvPr/>
          </p:nvSpPr>
          <p:spPr>
            <a:xfrm>
              <a:off x="2607152"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4" name="Oval 53">
              <a:extLst>
                <a:ext uri="{FF2B5EF4-FFF2-40B4-BE49-F238E27FC236}">
                  <a16:creationId xmlns:a16="http://schemas.microsoft.com/office/drawing/2014/main" id="{3BAB37D1-E0D8-448A-9A50-A2CAD4FA8205}"/>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76" name="TextBox 75">
              <a:extLst>
                <a:ext uri="{FF2B5EF4-FFF2-40B4-BE49-F238E27FC236}">
                  <a16:creationId xmlns:a16="http://schemas.microsoft.com/office/drawing/2014/main" id="{28371F9B-2A9B-4AE6-99BA-A089235F6184}"/>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Experience 1</a:t>
              </a:r>
            </a:p>
          </p:txBody>
        </p:sp>
      </p:grpSp>
      <p:grpSp>
        <p:nvGrpSpPr>
          <p:cNvPr id="78" name="Group 77">
            <a:extLst>
              <a:ext uri="{FF2B5EF4-FFF2-40B4-BE49-F238E27FC236}">
                <a16:creationId xmlns:a16="http://schemas.microsoft.com/office/drawing/2014/main" id="{F6EEBCEB-0D29-4646-AD02-758865F6FAB9}"/>
              </a:ext>
            </a:extLst>
          </p:cNvPr>
          <p:cNvGrpSpPr/>
          <p:nvPr/>
        </p:nvGrpSpPr>
        <p:grpSpPr>
          <a:xfrm>
            <a:off x="287114" y="7004933"/>
            <a:ext cx="2578006" cy="276999"/>
            <a:chOff x="287114" y="6703454"/>
            <a:chExt cx="2578006" cy="276999"/>
          </a:xfrm>
        </p:grpSpPr>
        <p:sp>
          <p:nvSpPr>
            <p:cNvPr id="79" name="Oval 78">
              <a:extLst>
                <a:ext uri="{FF2B5EF4-FFF2-40B4-BE49-F238E27FC236}">
                  <a16:creationId xmlns:a16="http://schemas.microsoft.com/office/drawing/2014/main" id="{4D88CCF4-638B-4ECF-80E5-C2ED6650386B}"/>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0" name="Oval 79">
              <a:extLst>
                <a:ext uri="{FF2B5EF4-FFF2-40B4-BE49-F238E27FC236}">
                  <a16:creationId xmlns:a16="http://schemas.microsoft.com/office/drawing/2014/main" id="{360BC37B-CD45-4654-8C64-60D56278BA03}"/>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1" name="Oval 80">
              <a:extLst>
                <a:ext uri="{FF2B5EF4-FFF2-40B4-BE49-F238E27FC236}">
                  <a16:creationId xmlns:a16="http://schemas.microsoft.com/office/drawing/2014/main" id="{657BFF47-3D44-44D0-9E74-3425AFC3E12F}"/>
                </a:ext>
              </a:extLst>
            </p:cNvPr>
            <p:cNvSpPr/>
            <p:nvPr/>
          </p:nvSpPr>
          <p:spPr>
            <a:xfrm>
              <a:off x="2440623"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2" name="Oval 81">
              <a:extLst>
                <a:ext uri="{FF2B5EF4-FFF2-40B4-BE49-F238E27FC236}">
                  <a16:creationId xmlns:a16="http://schemas.microsoft.com/office/drawing/2014/main" id="{78B8C60A-B388-4573-83AC-8C28FA6C9728}"/>
                </a:ext>
              </a:extLst>
            </p:cNvPr>
            <p:cNvSpPr/>
            <p:nvPr/>
          </p:nvSpPr>
          <p:spPr>
            <a:xfrm>
              <a:off x="2607152"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3" name="Oval 82">
              <a:extLst>
                <a:ext uri="{FF2B5EF4-FFF2-40B4-BE49-F238E27FC236}">
                  <a16:creationId xmlns:a16="http://schemas.microsoft.com/office/drawing/2014/main" id="{20670E80-EF8E-4DBA-9D03-8F611DCB473B}"/>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874EA478-6579-404A-A098-F858A411DAF3}"/>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Experience 2</a:t>
              </a:r>
            </a:p>
          </p:txBody>
        </p:sp>
      </p:grpSp>
      <p:grpSp>
        <p:nvGrpSpPr>
          <p:cNvPr id="85" name="Group 84">
            <a:extLst>
              <a:ext uri="{FF2B5EF4-FFF2-40B4-BE49-F238E27FC236}">
                <a16:creationId xmlns:a16="http://schemas.microsoft.com/office/drawing/2014/main" id="{44ABFD82-4CD9-4761-91E3-A4AE9A062629}"/>
              </a:ext>
            </a:extLst>
          </p:cNvPr>
          <p:cNvGrpSpPr/>
          <p:nvPr/>
        </p:nvGrpSpPr>
        <p:grpSpPr>
          <a:xfrm>
            <a:off x="287114" y="7306412"/>
            <a:ext cx="2578006" cy="276999"/>
            <a:chOff x="287114" y="6703454"/>
            <a:chExt cx="2578006" cy="276999"/>
          </a:xfrm>
        </p:grpSpPr>
        <p:sp>
          <p:nvSpPr>
            <p:cNvPr id="86" name="Oval 85">
              <a:extLst>
                <a:ext uri="{FF2B5EF4-FFF2-40B4-BE49-F238E27FC236}">
                  <a16:creationId xmlns:a16="http://schemas.microsoft.com/office/drawing/2014/main" id="{89C0224E-F6BC-48D5-BD90-B12FFC17A4F1}"/>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7" name="Oval 86">
              <a:extLst>
                <a:ext uri="{FF2B5EF4-FFF2-40B4-BE49-F238E27FC236}">
                  <a16:creationId xmlns:a16="http://schemas.microsoft.com/office/drawing/2014/main" id="{7581AB50-912C-4D48-A28F-BE85026A3922}"/>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8" name="Oval 87">
              <a:extLst>
                <a:ext uri="{FF2B5EF4-FFF2-40B4-BE49-F238E27FC236}">
                  <a16:creationId xmlns:a16="http://schemas.microsoft.com/office/drawing/2014/main" id="{EF751B8E-5CCD-4444-AF63-05405C707DAB}"/>
                </a:ext>
              </a:extLst>
            </p:cNvPr>
            <p:cNvSpPr/>
            <p:nvPr/>
          </p:nvSpPr>
          <p:spPr>
            <a:xfrm>
              <a:off x="2440623"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9" name="Oval 88">
              <a:extLst>
                <a:ext uri="{FF2B5EF4-FFF2-40B4-BE49-F238E27FC236}">
                  <a16:creationId xmlns:a16="http://schemas.microsoft.com/office/drawing/2014/main" id="{100A6476-32FA-4BC4-9FEF-54B70D5DA6B6}"/>
                </a:ext>
              </a:extLst>
            </p:cNvPr>
            <p:cNvSpPr/>
            <p:nvPr/>
          </p:nvSpPr>
          <p:spPr>
            <a:xfrm>
              <a:off x="2607152"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90" name="Oval 89">
              <a:extLst>
                <a:ext uri="{FF2B5EF4-FFF2-40B4-BE49-F238E27FC236}">
                  <a16:creationId xmlns:a16="http://schemas.microsoft.com/office/drawing/2014/main" id="{62984035-8782-4BCB-AA3D-2C1F362AB871}"/>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91" name="TextBox 90">
              <a:extLst>
                <a:ext uri="{FF2B5EF4-FFF2-40B4-BE49-F238E27FC236}">
                  <a16:creationId xmlns:a16="http://schemas.microsoft.com/office/drawing/2014/main" id="{E801D069-BA9B-4238-8A9F-52C88036E863}"/>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Experience 3</a:t>
              </a:r>
            </a:p>
          </p:txBody>
        </p:sp>
      </p:grpSp>
      <p:grpSp>
        <p:nvGrpSpPr>
          <p:cNvPr id="93" name="Group 92">
            <a:extLst>
              <a:ext uri="{FF2B5EF4-FFF2-40B4-BE49-F238E27FC236}">
                <a16:creationId xmlns:a16="http://schemas.microsoft.com/office/drawing/2014/main" id="{5EC20F65-EF5A-4018-BB12-9092D103C628}"/>
              </a:ext>
            </a:extLst>
          </p:cNvPr>
          <p:cNvGrpSpPr/>
          <p:nvPr/>
        </p:nvGrpSpPr>
        <p:grpSpPr>
          <a:xfrm>
            <a:off x="405822" y="7607984"/>
            <a:ext cx="3791873" cy="441960"/>
            <a:chOff x="405822" y="6098395"/>
            <a:chExt cx="3791873" cy="441960"/>
          </a:xfrm>
        </p:grpSpPr>
        <p:sp>
          <p:nvSpPr>
            <p:cNvPr id="94" name="Rectangle 93">
              <a:extLst>
                <a:ext uri="{FF2B5EF4-FFF2-40B4-BE49-F238E27FC236}">
                  <a16:creationId xmlns:a16="http://schemas.microsoft.com/office/drawing/2014/main" id="{CFBF948A-F117-4A36-B63B-1426262F5CAE}"/>
                </a:ext>
              </a:extLst>
            </p:cNvPr>
            <p:cNvSpPr/>
            <p:nvPr/>
          </p:nvSpPr>
          <p:spPr>
            <a:xfrm>
              <a:off x="448655" y="6098395"/>
              <a:ext cx="37490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Contact</a:t>
              </a:r>
            </a:p>
          </p:txBody>
        </p:sp>
        <p:cxnSp>
          <p:nvCxnSpPr>
            <p:cNvPr id="95" name="Straight Connector 94">
              <a:extLst>
                <a:ext uri="{FF2B5EF4-FFF2-40B4-BE49-F238E27FC236}">
                  <a16:creationId xmlns:a16="http://schemas.microsoft.com/office/drawing/2014/main" id="{2447A523-4709-460E-BA35-18E50E8CDC23}"/>
                </a:ext>
              </a:extLst>
            </p:cNvPr>
            <p:cNvCxnSpPr/>
            <p:nvPr/>
          </p:nvCxnSpPr>
          <p:spPr>
            <a:xfrm>
              <a:off x="405822" y="6223176"/>
              <a:ext cx="0" cy="252000"/>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9B2F78F3-EF4C-46A3-92E5-84757E4BF369}"/>
              </a:ext>
            </a:extLst>
          </p:cNvPr>
          <p:cNvGrpSpPr/>
          <p:nvPr/>
        </p:nvGrpSpPr>
        <p:grpSpPr>
          <a:xfrm>
            <a:off x="340666" y="8284845"/>
            <a:ext cx="2052928" cy="307777"/>
            <a:chOff x="340666" y="8284845"/>
            <a:chExt cx="2052928" cy="307777"/>
          </a:xfrm>
        </p:grpSpPr>
        <p:sp>
          <p:nvSpPr>
            <p:cNvPr id="97" name="TextBox 96">
              <a:extLst>
                <a:ext uri="{FF2B5EF4-FFF2-40B4-BE49-F238E27FC236}">
                  <a16:creationId xmlns:a16="http://schemas.microsoft.com/office/drawing/2014/main" id="{87AEE3A9-1982-4D55-A0B4-EBC0F264EC52}"/>
                </a:ext>
              </a:extLst>
            </p:cNvPr>
            <p:cNvSpPr txBox="1"/>
            <p:nvPr/>
          </p:nvSpPr>
          <p:spPr>
            <a:xfrm>
              <a:off x="692616" y="8300234"/>
              <a:ext cx="1700978"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www.jfkldjflkdsjlfs.com</a:t>
              </a:r>
            </a:p>
          </p:txBody>
        </p:sp>
        <p:pic>
          <p:nvPicPr>
            <p:cNvPr id="103" name="Graphic 102" descr="World with solid fill">
              <a:extLst>
                <a:ext uri="{FF2B5EF4-FFF2-40B4-BE49-F238E27FC236}">
                  <a16:creationId xmlns:a16="http://schemas.microsoft.com/office/drawing/2014/main" id="{4E791487-59F0-473A-9377-C708DB9074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666" y="8284845"/>
              <a:ext cx="307777" cy="307777"/>
            </a:xfrm>
            <a:prstGeom prst="rect">
              <a:avLst/>
            </a:prstGeom>
          </p:spPr>
        </p:pic>
      </p:grpSp>
      <p:grpSp>
        <p:nvGrpSpPr>
          <p:cNvPr id="110" name="Group 109">
            <a:extLst>
              <a:ext uri="{FF2B5EF4-FFF2-40B4-BE49-F238E27FC236}">
                <a16:creationId xmlns:a16="http://schemas.microsoft.com/office/drawing/2014/main" id="{9351D525-E1EB-47B3-B477-94358B9DB124}"/>
              </a:ext>
            </a:extLst>
          </p:cNvPr>
          <p:cNvGrpSpPr/>
          <p:nvPr/>
        </p:nvGrpSpPr>
        <p:grpSpPr>
          <a:xfrm>
            <a:off x="353680" y="9055737"/>
            <a:ext cx="2052418" cy="309600"/>
            <a:chOff x="353680" y="9055737"/>
            <a:chExt cx="2052418" cy="309600"/>
          </a:xfrm>
        </p:grpSpPr>
        <p:sp>
          <p:nvSpPr>
            <p:cNvPr id="101" name="TextBox 100">
              <a:extLst>
                <a:ext uri="{FF2B5EF4-FFF2-40B4-BE49-F238E27FC236}">
                  <a16:creationId xmlns:a16="http://schemas.microsoft.com/office/drawing/2014/main" id="{8EF42DD6-E33E-4E73-BC90-2AFFB4D29506}"/>
                </a:ext>
              </a:extLst>
            </p:cNvPr>
            <p:cNvSpPr txBox="1"/>
            <p:nvPr/>
          </p:nvSpPr>
          <p:spPr>
            <a:xfrm>
              <a:off x="692616" y="9072038"/>
              <a:ext cx="1713482"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123 anywhere, any city</a:t>
              </a:r>
            </a:p>
          </p:txBody>
        </p:sp>
        <p:pic>
          <p:nvPicPr>
            <p:cNvPr id="105" name="Graphic 104" descr="Home with solid fill">
              <a:extLst>
                <a:ext uri="{FF2B5EF4-FFF2-40B4-BE49-F238E27FC236}">
                  <a16:creationId xmlns:a16="http://schemas.microsoft.com/office/drawing/2014/main" id="{CB74F8CC-62EC-4EF0-B8F0-C18765EBB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680" y="9055737"/>
              <a:ext cx="309600" cy="309600"/>
            </a:xfrm>
            <a:prstGeom prst="rect">
              <a:avLst/>
            </a:prstGeom>
          </p:spPr>
        </p:pic>
      </p:grpSp>
      <p:grpSp>
        <p:nvGrpSpPr>
          <p:cNvPr id="109" name="Group 108">
            <a:extLst>
              <a:ext uri="{FF2B5EF4-FFF2-40B4-BE49-F238E27FC236}">
                <a16:creationId xmlns:a16="http://schemas.microsoft.com/office/drawing/2014/main" id="{67C0EDE1-7905-40F8-ACE6-999EE98C61A7}"/>
              </a:ext>
            </a:extLst>
          </p:cNvPr>
          <p:cNvGrpSpPr/>
          <p:nvPr/>
        </p:nvGrpSpPr>
        <p:grpSpPr>
          <a:xfrm>
            <a:off x="352873" y="8669379"/>
            <a:ext cx="1649717" cy="309600"/>
            <a:chOff x="352873" y="8676371"/>
            <a:chExt cx="1649717" cy="309600"/>
          </a:xfrm>
        </p:grpSpPr>
        <p:sp>
          <p:nvSpPr>
            <p:cNvPr id="99" name="TextBox 98">
              <a:extLst>
                <a:ext uri="{FF2B5EF4-FFF2-40B4-BE49-F238E27FC236}">
                  <a16:creationId xmlns:a16="http://schemas.microsoft.com/office/drawing/2014/main" id="{DC1BD0CC-671B-443B-9EB8-C54AA7BFDDFF}"/>
                </a:ext>
              </a:extLst>
            </p:cNvPr>
            <p:cNvSpPr txBox="1"/>
            <p:nvPr/>
          </p:nvSpPr>
          <p:spPr>
            <a:xfrm>
              <a:off x="692616" y="8692672"/>
              <a:ext cx="1309974"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+1- 9999999999</a:t>
              </a:r>
            </a:p>
          </p:txBody>
        </p:sp>
        <p:pic>
          <p:nvPicPr>
            <p:cNvPr id="107" name="Graphic 106" descr="Receiver with solid fill">
              <a:extLst>
                <a:ext uri="{FF2B5EF4-FFF2-40B4-BE49-F238E27FC236}">
                  <a16:creationId xmlns:a16="http://schemas.microsoft.com/office/drawing/2014/main" id="{4D68A932-C4C1-49E2-A775-BCA67D582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873" y="8676371"/>
              <a:ext cx="309600" cy="309600"/>
            </a:xfrm>
            <a:prstGeom prst="rect">
              <a:avLst/>
            </a:prstGeom>
          </p:spPr>
        </p:pic>
      </p:grpSp>
    </p:spTree>
    <p:extLst>
      <p:ext uri="{BB962C8B-B14F-4D97-AF65-F5344CB8AC3E}">
        <p14:creationId xmlns:p14="http://schemas.microsoft.com/office/powerpoint/2010/main" val="2371582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5FB8C2-BBEE-4D6B-AD17-58BAF2C591BA}"/>
              </a:ext>
            </a:extLst>
          </p:cNvPr>
          <p:cNvSpPr/>
          <p:nvPr/>
        </p:nvSpPr>
        <p:spPr>
          <a:xfrm>
            <a:off x="0" y="0"/>
            <a:ext cx="2682240" cy="990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2" name="Rectangle 1">
            <a:extLst>
              <a:ext uri="{FF2B5EF4-FFF2-40B4-BE49-F238E27FC236}">
                <a16:creationId xmlns:a16="http://schemas.microsoft.com/office/drawing/2014/main" id="{FED2F390-9268-43A9-ABB6-8798F63AD6E6}"/>
              </a:ext>
            </a:extLst>
          </p:cNvPr>
          <p:cNvSpPr/>
          <p:nvPr/>
        </p:nvSpPr>
        <p:spPr>
          <a:xfrm>
            <a:off x="0" y="0"/>
            <a:ext cx="2682240" cy="3284220"/>
          </a:xfrm>
          <a:prstGeom prst="rect">
            <a:avLst/>
          </a:prstGeom>
          <a:blipFill dpi="0" rotWithShape="1">
            <a:blip r:embed="rId2"/>
            <a:srcRect/>
            <a:tile tx="-1657350" ty="0" sx="83000" sy="8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C7E3BA14-CE15-4770-BF07-4002C9B18AC7}"/>
              </a:ext>
            </a:extLst>
          </p:cNvPr>
          <p:cNvSpPr/>
          <p:nvPr/>
        </p:nvSpPr>
        <p:spPr>
          <a:xfrm>
            <a:off x="0" y="2321169"/>
            <a:ext cx="3741420" cy="975946"/>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4000" tIns="0" r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rPr>
              <a:t>LORENA VILLANUEVA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rPr>
              <a:t>24 YEARS OLD UX DESIGNER</a:t>
            </a:r>
            <a:endParaRPr kumimoji="0" lang="en-US" sz="20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endParaRPr>
          </a:p>
        </p:txBody>
      </p:sp>
      <p:sp>
        <p:nvSpPr>
          <p:cNvPr id="10" name="Rectangle 9">
            <a:extLst>
              <a:ext uri="{FF2B5EF4-FFF2-40B4-BE49-F238E27FC236}">
                <a16:creationId xmlns:a16="http://schemas.microsoft.com/office/drawing/2014/main" id="{522CC4DD-E143-4167-A334-B631CCB7BA54}"/>
              </a:ext>
            </a:extLst>
          </p:cNvPr>
          <p:cNvSpPr/>
          <p:nvPr/>
        </p:nvSpPr>
        <p:spPr>
          <a:xfrm>
            <a:off x="6178858" y="2321169"/>
            <a:ext cx="679142" cy="975946"/>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28C21D6A-6C83-488B-9161-AEEE5FFBE5AC}"/>
              </a:ext>
            </a:extLst>
          </p:cNvPr>
          <p:cNvSpPr txBox="1"/>
          <p:nvPr/>
        </p:nvSpPr>
        <p:spPr>
          <a:xfrm>
            <a:off x="599529" y="3550979"/>
            <a:ext cx="12741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E3EACF"/>
                </a:solidFill>
                <a:effectLst/>
                <a:uLnTx/>
                <a:uFillTx/>
                <a:latin typeface="Gill Sans MT" panose="020B0502020104020203" pitchFamily="34" charset="0"/>
                <a:ea typeface="+mn-ea"/>
                <a:cs typeface="Aharoni" panose="02010803020104030203" pitchFamily="2" charset="-79"/>
              </a:rPr>
              <a:t>MY SKILLS</a:t>
            </a:r>
          </a:p>
        </p:txBody>
      </p:sp>
      <p:sp>
        <p:nvSpPr>
          <p:cNvPr id="14" name="TextBox 13">
            <a:extLst>
              <a:ext uri="{FF2B5EF4-FFF2-40B4-BE49-F238E27FC236}">
                <a16:creationId xmlns:a16="http://schemas.microsoft.com/office/drawing/2014/main" id="{C2575603-01C4-4315-983E-EFFFC7F78FE3}"/>
              </a:ext>
            </a:extLst>
          </p:cNvPr>
          <p:cNvSpPr txBox="1"/>
          <p:nvPr/>
        </p:nvSpPr>
        <p:spPr>
          <a:xfrm>
            <a:off x="597166" y="4014904"/>
            <a:ext cx="162781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E3EACF"/>
                </a:solidFill>
                <a:effectLst/>
                <a:uLnTx/>
                <a:uFillTx/>
                <a:latin typeface="Gill Sans MT" panose="020B0502020104020203" pitchFamily="34" charset="0"/>
                <a:ea typeface="+mn-ea"/>
                <a:cs typeface="Aharoni" panose="02010803020104030203" pitchFamily="2" charset="-79"/>
              </a:rPr>
              <a:t>PERSONAL SKILLS</a:t>
            </a:r>
          </a:p>
        </p:txBody>
      </p:sp>
      <p:sp>
        <p:nvSpPr>
          <p:cNvPr id="21" name="TextBox 20">
            <a:extLst>
              <a:ext uri="{FF2B5EF4-FFF2-40B4-BE49-F238E27FC236}">
                <a16:creationId xmlns:a16="http://schemas.microsoft.com/office/drawing/2014/main" id="{5A745C01-ABEF-4F5C-9B2D-9F4F74EBC350}"/>
              </a:ext>
            </a:extLst>
          </p:cNvPr>
          <p:cNvSpPr txBox="1"/>
          <p:nvPr/>
        </p:nvSpPr>
        <p:spPr>
          <a:xfrm>
            <a:off x="594815" y="4330323"/>
            <a:ext cx="1038746" cy="1384995"/>
          </a:xfrm>
          <a:prstGeom prst="rect">
            <a:avLst/>
          </a:prstGeom>
          <a:noFill/>
        </p:spPr>
        <p:txBody>
          <a:bodyPr wrap="non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E3EACF"/>
                </a:solidFill>
                <a:effectLst/>
                <a:uLnTx/>
                <a:uFillTx/>
                <a:latin typeface="Gill Sans Nova Cond" panose="020B0606020104020203" pitchFamily="34" charset="0"/>
                <a:ea typeface="+mn-ea"/>
                <a:cs typeface="Aharoni" panose="02010803020104030203" pitchFamily="2" charset="-79"/>
              </a:rPr>
              <a:t>Web Design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E3EACF"/>
                </a:solidFill>
                <a:effectLst/>
                <a:uLnTx/>
                <a:uFillTx/>
                <a:latin typeface="Gill Sans Nova Cond" panose="020B0606020104020203" pitchFamily="34" charset="0"/>
                <a:ea typeface="+mn-ea"/>
                <a:cs typeface="Aharoni" panose="02010803020104030203" pitchFamily="2" charset="-79"/>
              </a:rPr>
              <a:t>Photography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E3EACF"/>
                </a:solidFill>
                <a:effectLst/>
                <a:uLnTx/>
                <a:uFillTx/>
                <a:latin typeface="Gill Sans Nova Cond" panose="020B0606020104020203" pitchFamily="34" charset="0"/>
                <a:ea typeface="+mn-ea"/>
                <a:cs typeface="Aharoni" panose="02010803020104030203" pitchFamily="2" charset="-79"/>
              </a:rPr>
              <a:t>Video Editing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E3EACF"/>
                </a:solidFill>
                <a:effectLst/>
                <a:uLnTx/>
                <a:uFillTx/>
                <a:latin typeface="Gill Sans Nova Cond" panose="020B0606020104020203" pitchFamily="34" charset="0"/>
                <a:ea typeface="+mn-ea"/>
                <a:cs typeface="Aharoni" panose="02010803020104030203" pitchFamily="2" charset="-79"/>
              </a:rPr>
              <a:t>Graphic Design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E3EACF"/>
                </a:solidFill>
                <a:effectLst/>
                <a:uLnTx/>
                <a:uFillTx/>
                <a:latin typeface="Gill Sans Nova Cond" panose="020B0606020104020203" pitchFamily="34" charset="0"/>
                <a:ea typeface="+mn-ea"/>
                <a:cs typeface="Aharoni" panose="02010803020104030203" pitchFamily="2" charset="-79"/>
              </a:rPr>
              <a:t>SEO</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E3EACF"/>
                </a:solidFill>
                <a:effectLst/>
                <a:uLnTx/>
                <a:uFillTx/>
                <a:latin typeface="Gill Sans Nova Cond" panose="020B0606020104020203" pitchFamily="34" charset="0"/>
                <a:ea typeface="+mn-ea"/>
                <a:cs typeface="Aharoni" panose="02010803020104030203" pitchFamily="2" charset="-79"/>
              </a:rPr>
              <a:t>Marketing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E3EACF"/>
                </a:solidFill>
                <a:effectLst/>
                <a:uLnTx/>
                <a:uFillTx/>
                <a:latin typeface="Gill Sans Nova Cond" panose="020B0606020104020203" pitchFamily="34" charset="0"/>
                <a:ea typeface="+mn-ea"/>
                <a:cs typeface="Aharoni" panose="02010803020104030203" pitchFamily="2" charset="-79"/>
              </a:rPr>
              <a:t>Branding Design</a:t>
            </a:r>
          </a:p>
        </p:txBody>
      </p:sp>
      <p:sp>
        <p:nvSpPr>
          <p:cNvPr id="23" name="TextBox 22">
            <a:extLst>
              <a:ext uri="{FF2B5EF4-FFF2-40B4-BE49-F238E27FC236}">
                <a16:creationId xmlns:a16="http://schemas.microsoft.com/office/drawing/2014/main" id="{D9019863-C182-459F-811A-FEF9C14127B0}"/>
              </a:ext>
            </a:extLst>
          </p:cNvPr>
          <p:cNvSpPr txBox="1"/>
          <p:nvPr/>
        </p:nvSpPr>
        <p:spPr>
          <a:xfrm>
            <a:off x="594815" y="6016468"/>
            <a:ext cx="1691232"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E3EACF"/>
                </a:solidFill>
                <a:effectLst/>
                <a:uLnTx/>
                <a:uFillTx/>
                <a:latin typeface="Gill Sans MT" panose="020B0502020104020203" pitchFamily="34" charset="0"/>
                <a:ea typeface="+mn-ea"/>
                <a:cs typeface="Aharoni" panose="02010803020104030203" pitchFamily="2" charset="-79"/>
              </a:rPr>
              <a:t>LANGUAGE SKILLS</a:t>
            </a:r>
          </a:p>
        </p:txBody>
      </p:sp>
      <p:sp>
        <p:nvSpPr>
          <p:cNvPr id="25" name="TextBox 24">
            <a:extLst>
              <a:ext uri="{FF2B5EF4-FFF2-40B4-BE49-F238E27FC236}">
                <a16:creationId xmlns:a16="http://schemas.microsoft.com/office/drawing/2014/main" id="{AE0C0DAC-B316-4D9A-A85B-333248DE63CF}"/>
              </a:ext>
            </a:extLst>
          </p:cNvPr>
          <p:cNvSpPr txBox="1"/>
          <p:nvPr/>
        </p:nvSpPr>
        <p:spPr>
          <a:xfrm>
            <a:off x="594815" y="6318758"/>
            <a:ext cx="1752403"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E3EACF"/>
                </a:solidFill>
                <a:effectLst/>
                <a:uLnTx/>
                <a:uFillTx/>
                <a:latin typeface="Gill Sans Nova Cond" panose="020B0606020104020203" pitchFamily="34" charset="0"/>
                <a:ea typeface="+mn-ea"/>
                <a:cs typeface="Aharoni" panose="02010803020104030203" pitchFamily="2" charset="-79"/>
              </a:rPr>
              <a:t>English			95%</a:t>
            </a:r>
          </a:p>
        </p:txBody>
      </p:sp>
      <p:sp>
        <p:nvSpPr>
          <p:cNvPr id="27" name="TextBox 26">
            <a:extLst>
              <a:ext uri="{FF2B5EF4-FFF2-40B4-BE49-F238E27FC236}">
                <a16:creationId xmlns:a16="http://schemas.microsoft.com/office/drawing/2014/main" id="{DE588929-18AA-4B50-9BF2-3ED0DCCC7074}"/>
              </a:ext>
            </a:extLst>
          </p:cNvPr>
          <p:cNvSpPr txBox="1"/>
          <p:nvPr/>
        </p:nvSpPr>
        <p:spPr>
          <a:xfrm>
            <a:off x="594815" y="6690373"/>
            <a:ext cx="1752403"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E3EACF"/>
                </a:solidFill>
                <a:effectLst/>
                <a:uLnTx/>
                <a:uFillTx/>
                <a:latin typeface="Gill Sans Nova Cond" panose="020B0606020104020203" pitchFamily="34" charset="0"/>
                <a:ea typeface="+mn-ea"/>
                <a:cs typeface="Aharoni" panose="02010803020104030203" pitchFamily="2" charset="-79"/>
              </a:rPr>
              <a:t>Spanish			85%</a:t>
            </a:r>
          </a:p>
        </p:txBody>
      </p:sp>
      <p:sp>
        <p:nvSpPr>
          <p:cNvPr id="30" name="Rectangle 29">
            <a:extLst>
              <a:ext uri="{FF2B5EF4-FFF2-40B4-BE49-F238E27FC236}">
                <a16:creationId xmlns:a16="http://schemas.microsoft.com/office/drawing/2014/main" id="{3F5DD6EE-187D-4770-A7EE-350EDA8CEDF3}"/>
              </a:ext>
            </a:extLst>
          </p:cNvPr>
          <p:cNvSpPr/>
          <p:nvPr/>
        </p:nvSpPr>
        <p:spPr>
          <a:xfrm>
            <a:off x="697230" y="6553200"/>
            <a:ext cx="1588817" cy="6784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28" name="Rectangle 27">
            <a:extLst>
              <a:ext uri="{FF2B5EF4-FFF2-40B4-BE49-F238E27FC236}">
                <a16:creationId xmlns:a16="http://schemas.microsoft.com/office/drawing/2014/main" id="{428313DB-0764-43D4-99F9-06161B535889}"/>
              </a:ext>
            </a:extLst>
          </p:cNvPr>
          <p:cNvSpPr/>
          <p:nvPr/>
        </p:nvSpPr>
        <p:spPr>
          <a:xfrm>
            <a:off x="697230" y="6553200"/>
            <a:ext cx="1451610" cy="678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2" name="Rectangle 31">
            <a:extLst>
              <a:ext uri="{FF2B5EF4-FFF2-40B4-BE49-F238E27FC236}">
                <a16:creationId xmlns:a16="http://schemas.microsoft.com/office/drawing/2014/main" id="{5D3D3DE9-86BD-4454-8781-95580238CEAA}"/>
              </a:ext>
            </a:extLst>
          </p:cNvPr>
          <p:cNvSpPr/>
          <p:nvPr/>
        </p:nvSpPr>
        <p:spPr>
          <a:xfrm>
            <a:off x="697230" y="6933448"/>
            <a:ext cx="1588817" cy="6784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4" name="Rectangle 33">
            <a:extLst>
              <a:ext uri="{FF2B5EF4-FFF2-40B4-BE49-F238E27FC236}">
                <a16:creationId xmlns:a16="http://schemas.microsoft.com/office/drawing/2014/main" id="{EA5B7897-FA3D-4B33-A8EF-7CF1215A3514}"/>
              </a:ext>
            </a:extLst>
          </p:cNvPr>
          <p:cNvSpPr/>
          <p:nvPr/>
        </p:nvSpPr>
        <p:spPr>
          <a:xfrm>
            <a:off x="697231" y="6933448"/>
            <a:ext cx="1310640" cy="678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39EBDBDF-6A80-47CB-AD04-2B4571BECE7C}"/>
              </a:ext>
            </a:extLst>
          </p:cNvPr>
          <p:cNvSpPr txBox="1"/>
          <p:nvPr/>
        </p:nvSpPr>
        <p:spPr>
          <a:xfrm>
            <a:off x="594815" y="7381795"/>
            <a:ext cx="112562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E3EACF"/>
                </a:solidFill>
                <a:effectLst/>
                <a:uLnTx/>
                <a:uFillTx/>
                <a:latin typeface="Gill Sans MT" panose="020B0502020104020203" pitchFamily="34" charset="0"/>
                <a:ea typeface="+mn-ea"/>
                <a:cs typeface="Aharoni" panose="02010803020104030203" pitchFamily="2" charset="-79"/>
              </a:rPr>
              <a:t>REFERENCE</a:t>
            </a:r>
          </a:p>
        </p:txBody>
      </p:sp>
      <p:sp>
        <p:nvSpPr>
          <p:cNvPr id="38" name="TextBox 37">
            <a:extLst>
              <a:ext uri="{FF2B5EF4-FFF2-40B4-BE49-F238E27FC236}">
                <a16:creationId xmlns:a16="http://schemas.microsoft.com/office/drawing/2014/main" id="{EE2F1D09-249B-47C0-AC8B-7638935D1519}"/>
              </a:ext>
            </a:extLst>
          </p:cNvPr>
          <p:cNvSpPr txBox="1"/>
          <p:nvPr/>
        </p:nvSpPr>
        <p:spPr>
          <a:xfrm>
            <a:off x="594815" y="7858769"/>
            <a:ext cx="127150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1">
                <a:ln>
                  <a:noFill/>
                </a:ln>
                <a:solidFill>
                  <a:srgbClr val="E3EACF"/>
                </a:solidFill>
                <a:effectLst/>
                <a:uLnTx/>
                <a:uFillTx/>
                <a:latin typeface="Gill Sans MT" panose="020B0502020104020203" pitchFamily="34" charset="0"/>
                <a:ea typeface="+mn-ea"/>
                <a:cs typeface="Aharoni" panose="02010803020104030203" pitchFamily="2" charset="-79"/>
              </a:rPr>
              <a:t>ESTELLE DARCY</a:t>
            </a:r>
          </a:p>
        </p:txBody>
      </p:sp>
      <p:sp>
        <p:nvSpPr>
          <p:cNvPr id="40" name="TextBox 39">
            <a:extLst>
              <a:ext uri="{FF2B5EF4-FFF2-40B4-BE49-F238E27FC236}">
                <a16:creationId xmlns:a16="http://schemas.microsoft.com/office/drawing/2014/main" id="{C2DC1FB2-C79F-470B-9435-CF524ED865A6}"/>
              </a:ext>
            </a:extLst>
          </p:cNvPr>
          <p:cNvSpPr txBox="1"/>
          <p:nvPr/>
        </p:nvSpPr>
        <p:spPr>
          <a:xfrm>
            <a:off x="602222" y="8571239"/>
            <a:ext cx="154080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1">
                <a:ln>
                  <a:noFill/>
                </a:ln>
                <a:solidFill>
                  <a:srgbClr val="E3EACF"/>
                </a:solidFill>
                <a:effectLst/>
                <a:uLnTx/>
                <a:uFillTx/>
                <a:latin typeface="Gill Sans MT" panose="020B0502020104020203" pitchFamily="34" charset="0"/>
                <a:ea typeface="+mn-ea"/>
                <a:cs typeface="Aharoni" panose="02010803020104030203" pitchFamily="2" charset="-79"/>
              </a:rPr>
              <a:t>PEDRO HERNANDES</a:t>
            </a:r>
          </a:p>
        </p:txBody>
      </p:sp>
      <p:sp>
        <p:nvSpPr>
          <p:cNvPr id="42" name="TextBox 41">
            <a:extLst>
              <a:ext uri="{FF2B5EF4-FFF2-40B4-BE49-F238E27FC236}">
                <a16:creationId xmlns:a16="http://schemas.microsoft.com/office/drawing/2014/main" id="{BF766C79-CF0F-45EC-8D84-5C95E4599D3F}"/>
              </a:ext>
            </a:extLst>
          </p:cNvPr>
          <p:cNvSpPr txBox="1"/>
          <p:nvPr/>
        </p:nvSpPr>
        <p:spPr>
          <a:xfrm>
            <a:off x="602222" y="8064346"/>
            <a:ext cx="1410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E3EACF"/>
                </a:solidFill>
                <a:effectLst/>
                <a:uLnTx/>
                <a:uFillTx/>
                <a:latin typeface="Gill Sans MT" panose="020B0502020104020203" pitchFamily="34" charset="0"/>
                <a:ea typeface="+mn-ea"/>
                <a:cs typeface="Aharoni" panose="02010803020104030203" pitchFamily="2" charset="-79"/>
              </a:rPr>
              <a:t>FAUGET STUDIO / CEO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E3EACF"/>
                </a:solidFill>
                <a:effectLst/>
                <a:uLnTx/>
                <a:uFillTx/>
                <a:latin typeface="Gill Sans MT" panose="020B0502020104020203" pitchFamily="34" charset="0"/>
                <a:ea typeface="+mn-ea"/>
                <a:cs typeface="Aharoni" panose="02010803020104030203" pitchFamily="2" charset="-79"/>
              </a:rPr>
              <a:t>+1 – 888 – 345 - 4567</a:t>
            </a:r>
          </a:p>
        </p:txBody>
      </p:sp>
      <p:sp>
        <p:nvSpPr>
          <p:cNvPr id="44" name="TextBox 43">
            <a:extLst>
              <a:ext uri="{FF2B5EF4-FFF2-40B4-BE49-F238E27FC236}">
                <a16:creationId xmlns:a16="http://schemas.microsoft.com/office/drawing/2014/main" id="{AE88FA16-0A7F-4671-A3D5-92121CF5A072}"/>
              </a:ext>
            </a:extLst>
          </p:cNvPr>
          <p:cNvSpPr txBox="1"/>
          <p:nvPr/>
        </p:nvSpPr>
        <p:spPr>
          <a:xfrm>
            <a:off x="596907" y="8784753"/>
            <a:ext cx="168828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E3EACF"/>
                </a:solidFill>
                <a:effectLst/>
                <a:uLnTx/>
                <a:uFillTx/>
                <a:latin typeface="Gill Sans MT" panose="020B0502020104020203" pitchFamily="34" charset="0"/>
                <a:ea typeface="+mn-ea"/>
                <a:cs typeface="Aharoni" panose="02010803020104030203" pitchFamily="2" charset="-79"/>
              </a:rPr>
              <a:t>HERNANDES &amp; CO / OWNER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E3EACF"/>
                </a:solidFill>
                <a:effectLst/>
                <a:uLnTx/>
                <a:uFillTx/>
                <a:latin typeface="Gill Sans MT" panose="020B0502020104020203" pitchFamily="34" charset="0"/>
                <a:ea typeface="+mn-ea"/>
                <a:cs typeface="Aharoni" panose="02010803020104030203" pitchFamily="2" charset="-79"/>
              </a:rPr>
              <a:t>+34 – 999 – 888 - 7654</a:t>
            </a:r>
          </a:p>
        </p:txBody>
      </p:sp>
      <p:sp>
        <p:nvSpPr>
          <p:cNvPr id="46" name="TextBox 45">
            <a:extLst>
              <a:ext uri="{FF2B5EF4-FFF2-40B4-BE49-F238E27FC236}">
                <a16:creationId xmlns:a16="http://schemas.microsoft.com/office/drawing/2014/main" id="{0B0FB9FA-0082-4B6E-B2C0-09FE8BEC12F3}"/>
              </a:ext>
            </a:extLst>
          </p:cNvPr>
          <p:cNvSpPr txBox="1"/>
          <p:nvPr/>
        </p:nvSpPr>
        <p:spPr>
          <a:xfrm>
            <a:off x="2903573" y="745123"/>
            <a:ext cx="1744517"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PROFILE INFO </a:t>
            </a:r>
          </a:p>
        </p:txBody>
      </p:sp>
      <p:sp>
        <p:nvSpPr>
          <p:cNvPr id="50" name="TextBox 49">
            <a:extLst>
              <a:ext uri="{FF2B5EF4-FFF2-40B4-BE49-F238E27FC236}">
                <a16:creationId xmlns:a16="http://schemas.microsoft.com/office/drawing/2014/main" id="{461EA41E-FEF5-44AF-AB5D-05EC1575C3A9}"/>
              </a:ext>
            </a:extLst>
          </p:cNvPr>
          <p:cNvSpPr txBox="1"/>
          <p:nvPr/>
        </p:nvSpPr>
        <p:spPr>
          <a:xfrm>
            <a:off x="2903573" y="3550979"/>
            <a:ext cx="2296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WORK EXPERIENCE</a:t>
            </a:r>
          </a:p>
        </p:txBody>
      </p:sp>
      <p:cxnSp>
        <p:nvCxnSpPr>
          <p:cNvPr id="52" name="Straight Connector 51">
            <a:extLst>
              <a:ext uri="{FF2B5EF4-FFF2-40B4-BE49-F238E27FC236}">
                <a16:creationId xmlns:a16="http://schemas.microsoft.com/office/drawing/2014/main" id="{BB7F413E-A2DA-4E3D-80C5-A459CA38967C}"/>
              </a:ext>
            </a:extLst>
          </p:cNvPr>
          <p:cNvCxnSpPr>
            <a:cxnSpLocks/>
            <a:stCxn id="46" idx="3"/>
          </p:cNvCxnSpPr>
          <p:nvPr/>
        </p:nvCxnSpPr>
        <p:spPr>
          <a:xfrm>
            <a:off x="4648090" y="914400"/>
            <a:ext cx="1530768" cy="0"/>
          </a:xfrm>
          <a:prstGeom prst="line">
            <a:avLst/>
          </a:prstGeom>
          <a:ln w="25400"/>
        </p:spPr>
        <p:style>
          <a:lnRef idx="1">
            <a:schemeClr val="accent6"/>
          </a:lnRef>
          <a:fillRef idx="0">
            <a:schemeClr val="accent6"/>
          </a:fillRef>
          <a:effectRef idx="0">
            <a:schemeClr val="accent6"/>
          </a:effectRef>
          <a:fontRef idx="minor">
            <a:schemeClr val="tx1"/>
          </a:fontRef>
        </p:style>
      </p:cxnSp>
      <p:cxnSp>
        <p:nvCxnSpPr>
          <p:cNvPr id="54" name="Straight Connector 53">
            <a:extLst>
              <a:ext uri="{FF2B5EF4-FFF2-40B4-BE49-F238E27FC236}">
                <a16:creationId xmlns:a16="http://schemas.microsoft.com/office/drawing/2014/main" id="{6CF476F4-E9B0-48D7-9822-4330091D6D2D}"/>
              </a:ext>
            </a:extLst>
          </p:cNvPr>
          <p:cNvCxnSpPr>
            <a:cxnSpLocks/>
            <a:stCxn id="50" idx="3"/>
          </p:cNvCxnSpPr>
          <p:nvPr/>
        </p:nvCxnSpPr>
        <p:spPr>
          <a:xfrm>
            <a:off x="5199907" y="3720256"/>
            <a:ext cx="978951" cy="0"/>
          </a:xfrm>
          <a:prstGeom prst="line">
            <a:avLst/>
          </a:prstGeom>
          <a:ln w="25400"/>
        </p:spPr>
        <p:style>
          <a:lnRef idx="1">
            <a:schemeClr val="accent6"/>
          </a:lnRef>
          <a:fillRef idx="0">
            <a:schemeClr val="accent6"/>
          </a:fillRef>
          <a:effectRef idx="0">
            <a:schemeClr val="accent6"/>
          </a:effectRef>
          <a:fontRef idx="minor">
            <a:schemeClr val="tx1"/>
          </a:fontRef>
        </p:style>
      </p:cxnSp>
      <p:sp>
        <p:nvSpPr>
          <p:cNvPr id="66" name="TextBox 65">
            <a:extLst>
              <a:ext uri="{FF2B5EF4-FFF2-40B4-BE49-F238E27FC236}">
                <a16:creationId xmlns:a16="http://schemas.microsoft.com/office/drawing/2014/main" id="{B65AC10B-FC5B-4B5A-844B-D9B15A547846}"/>
              </a:ext>
            </a:extLst>
          </p:cNvPr>
          <p:cNvSpPr txBox="1"/>
          <p:nvPr/>
        </p:nvSpPr>
        <p:spPr>
          <a:xfrm>
            <a:off x="2949182" y="4049938"/>
            <a:ext cx="68640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MAY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AUG 2013</a:t>
            </a:r>
          </a:p>
        </p:txBody>
      </p:sp>
      <p:cxnSp>
        <p:nvCxnSpPr>
          <p:cNvPr id="68" name="Straight Connector 67">
            <a:extLst>
              <a:ext uri="{FF2B5EF4-FFF2-40B4-BE49-F238E27FC236}">
                <a16:creationId xmlns:a16="http://schemas.microsoft.com/office/drawing/2014/main" id="{1DA61488-5428-4CA6-BF4D-3D8999171253}"/>
              </a:ext>
            </a:extLst>
          </p:cNvPr>
          <p:cNvCxnSpPr>
            <a:stCxn id="59" idx="4"/>
            <a:endCxn id="61" idx="0"/>
          </p:cNvCxnSpPr>
          <p:nvPr/>
        </p:nvCxnSpPr>
        <p:spPr>
          <a:xfrm>
            <a:off x="3948725" y="4285874"/>
            <a:ext cx="0" cy="892105"/>
          </a:xfrm>
          <a:prstGeom prst="line">
            <a:avLst/>
          </a:prstGeom>
          <a:ln w="127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9A72B3B-099E-42B0-9AED-1D69ABD059D4}"/>
              </a:ext>
            </a:extLst>
          </p:cNvPr>
          <p:cNvCxnSpPr>
            <a:cxnSpLocks/>
            <a:endCxn id="63" idx="0"/>
          </p:cNvCxnSpPr>
          <p:nvPr/>
        </p:nvCxnSpPr>
        <p:spPr>
          <a:xfrm>
            <a:off x="3947160" y="5385562"/>
            <a:ext cx="1565" cy="867481"/>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D44DFF-0DB1-40F7-B155-072A429830A0}"/>
              </a:ext>
            </a:extLst>
          </p:cNvPr>
          <p:cNvCxnSpPr>
            <a:cxnSpLocks/>
            <a:stCxn id="63" idx="4"/>
          </p:cNvCxnSpPr>
          <p:nvPr/>
        </p:nvCxnSpPr>
        <p:spPr>
          <a:xfrm>
            <a:off x="3948725" y="6460626"/>
            <a:ext cx="0" cy="622926"/>
          </a:xfrm>
          <a:prstGeom prst="line">
            <a:avLst/>
          </a:prstGeom>
          <a:ln w="12700"/>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0280E091-7DD5-4F3A-AD41-B37982752BA2}"/>
              </a:ext>
            </a:extLst>
          </p:cNvPr>
          <p:cNvSpPr txBox="1"/>
          <p:nvPr/>
        </p:nvSpPr>
        <p:spPr>
          <a:xfrm>
            <a:off x="2949182" y="5143002"/>
            <a:ext cx="68640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AUG 2013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FEB 2011</a:t>
            </a:r>
          </a:p>
        </p:txBody>
      </p:sp>
      <p:sp>
        <p:nvSpPr>
          <p:cNvPr id="80" name="TextBox 79">
            <a:extLst>
              <a:ext uri="{FF2B5EF4-FFF2-40B4-BE49-F238E27FC236}">
                <a16:creationId xmlns:a16="http://schemas.microsoft.com/office/drawing/2014/main" id="{C9D819D9-FC42-4499-BC3C-68F92E6D2D98}"/>
              </a:ext>
            </a:extLst>
          </p:cNvPr>
          <p:cNvSpPr txBox="1"/>
          <p:nvPr/>
        </p:nvSpPr>
        <p:spPr>
          <a:xfrm>
            <a:off x="2949182" y="6214646"/>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DEC 2009</a:t>
            </a:r>
          </a:p>
        </p:txBody>
      </p:sp>
      <p:sp>
        <p:nvSpPr>
          <p:cNvPr id="59" name="Oval 58">
            <a:extLst>
              <a:ext uri="{FF2B5EF4-FFF2-40B4-BE49-F238E27FC236}">
                <a16:creationId xmlns:a16="http://schemas.microsoft.com/office/drawing/2014/main" id="{742BDD6C-CEB1-4B2A-977B-CA4C5114165C}"/>
              </a:ext>
            </a:extLst>
          </p:cNvPr>
          <p:cNvSpPr/>
          <p:nvPr/>
        </p:nvSpPr>
        <p:spPr>
          <a:xfrm>
            <a:off x="3844933" y="4078291"/>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61" name="Oval 60">
            <a:extLst>
              <a:ext uri="{FF2B5EF4-FFF2-40B4-BE49-F238E27FC236}">
                <a16:creationId xmlns:a16="http://schemas.microsoft.com/office/drawing/2014/main" id="{F73F7FDD-D2B0-40F2-AB07-7D4B3E088FE1}"/>
              </a:ext>
            </a:extLst>
          </p:cNvPr>
          <p:cNvSpPr/>
          <p:nvPr/>
        </p:nvSpPr>
        <p:spPr>
          <a:xfrm>
            <a:off x="3844933" y="5177979"/>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63" name="Oval 62">
            <a:extLst>
              <a:ext uri="{FF2B5EF4-FFF2-40B4-BE49-F238E27FC236}">
                <a16:creationId xmlns:a16="http://schemas.microsoft.com/office/drawing/2014/main" id="{7401A404-6124-4510-B582-1E116BECB226}"/>
              </a:ext>
            </a:extLst>
          </p:cNvPr>
          <p:cNvSpPr/>
          <p:nvPr/>
        </p:nvSpPr>
        <p:spPr>
          <a:xfrm>
            <a:off x="3844933" y="6253043"/>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2" name="TextBox 81">
            <a:extLst>
              <a:ext uri="{FF2B5EF4-FFF2-40B4-BE49-F238E27FC236}">
                <a16:creationId xmlns:a16="http://schemas.microsoft.com/office/drawing/2014/main" id="{D30D98A2-B02B-4349-811F-BA71A936DDE2}"/>
              </a:ext>
            </a:extLst>
          </p:cNvPr>
          <p:cNvSpPr txBox="1"/>
          <p:nvPr/>
        </p:nvSpPr>
        <p:spPr>
          <a:xfrm>
            <a:off x="4156308" y="4049938"/>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FAUGET STUDIO</a:t>
            </a:r>
          </a:p>
        </p:txBody>
      </p:sp>
      <p:sp>
        <p:nvSpPr>
          <p:cNvPr id="86" name="TextBox 85">
            <a:extLst>
              <a:ext uri="{FF2B5EF4-FFF2-40B4-BE49-F238E27FC236}">
                <a16:creationId xmlns:a16="http://schemas.microsoft.com/office/drawing/2014/main" id="{3C48CAB8-A9D4-4A0F-A657-2D5E8AC99586}"/>
              </a:ext>
            </a:extLst>
          </p:cNvPr>
          <p:cNvSpPr txBox="1"/>
          <p:nvPr/>
        </p:nvSpPr>
        <p:spPr>
          <a:xfrm>
            <a:off x="4156308" y="4393372"/>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766F54"/>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endParaRPr>
          </a:p>
        </p:txBody>
      </p:sp>
      <p:sp>
        <p:nvSpPr>
          <p:cNvPr id="88" name="TextBox 87">
            <a:extLst>
              <a:ext uri="{FF2B5EF4-FFF2-40B4-BE49-F238E27FC236}">
                <a16:creationId xmlns:a16="http://schemas.microsoft.com/office/drawing/2014/main" id="{45154758-E012-439E-918A-600DB3775D71}"/>
              </a:ext>
            </a:extLst>
          </p:cNvPr>
          <p:cNvSpPr txBox="1"/>
          <p:nvPr/>
        </p:nvSpPr>
        <p:spPr>
          <a:xfrm>
            <a:off x="4154743" y="5143002"/>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FAUGET STUDIO</a:t>
            </a:r>
          </a:p>
        </p:txBody>
      </p:sp>
      <p:sp>
        <p:nvSpPr>
          <p:cNvPr id="90" name="TextBox 89">
            <a:extLst>
              <a:ext uri="{FF2B5EF4-FFF2-40B4-BE49-F238E27FC236}">
                <a16:creationId xmlns:a16="http://schemas.microsoft.com/office/drawing/2014/main" id="{57262289-F783-4421-9164-3D19F912CBC9}"/>
              </a:ext>
            </a:extLst>
          </p:cNvPr>
          <p:cNvSpPr txBox="1"/>
          <p:nvPr/>
        </p:nvSpPr>
        <p:spPr>
          <a:xfrm>
            <a:off x="4154743" y="5486436"/>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766F54"/>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endParaRPr>
          </a:p>
        </p:txBody>
      </p:sp>
      <p:sp>
        <p:nvSpPr>
          <p:cNvPr id="92" name="TextBox 91">
            <a:extLst>
              <a:ext uri="{FF2B5EF4-FFF2-40B4-BE49-F238E27FC236}">
                <a16:creationId xmlns:a16="http://schemas.microsoft.com/office/drawing/2014/main" id="{B8C8A3AD-78A9-444B-A508-88ED1AAC9C7F}"/>
              </a:ext>
            </a:extLst>
          </p:cNvPr>
          <p:cNvSpPr txBox="1"/>
          <p:nvPr/>
        </p:nvSpPr>
        <p:spPr>
          <a:xfrm>
            <a:off x="4154743" y="6210695"/>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FAUGET STUDIO</a:t>
            </a:r>
          </a:p>
        </p:txBody>
      </p:sp>
      <p:sp>
        <p:nvSpPr>
          <p:cNvPr id="94" name="TextBox 93">
            <a:extLst>
              <a:ext uri="{FF2B5EF4-FFF2-40B4-BE49-F238E27FC236}">
                <a16:creationId xmlns:a16="http://schemas.microsoft.com/office/drawing/2014/main" id="{8EB096AE-1F88-4A44-B0AF-0BD7D5F6CC53}"/>
              </a:ext>
            </a:extLst>
          </p:cNvPr>
          <p:cNvSpPr txBox="1"/>
          <p:nvPr/>
        </p:nvSpPr>
        <p:spPr>
          <a:xfrm>
            <a:off x="4154743" y="6554129"/>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766F54"/>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endParaRPr>
          </a:p>
        </p:txBody>
      </p:sp>
      <p:sp>
        <p:nvSpPr>
          <p:cNvPr id="96" name="TextBox 95">
            <a:extLst>
              <a:ext uri="{FF2B5EF4-FFF2-40B4-BE49-F238E27FC236}">
                <a16:creationId xmlns:a16="http://schemas.microsoft.com/office/drawing/2014/main" id="{9FAE4A85-21B4-4E7B-B662-1012D27382B8}"/>
              </a:ext>
            </a:extLst>
          </p:cNvPr>
          <p:cNvSpPr txBox="1"/>
          <p:nvPr/>
        </p:nvSpPr>
        <p:spPr>
          <a:xfrm>
            <a:off x="2949182" y="7328107"/>
            <a:ext cx="151137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EDUCATION</a:t>
            </a:r>
          </a:p>
        </p:txBody>
      </p:sp>
      <p:cxnSp>
        <p:nvCxnSpPr>
          <p:cNvPr id="98" name="Straight Connector 97">
            <a:extLst>
              <a:ext uri="{FF2B5EF4-FFF2-40B4-BE49-F238E27FC236}">
                <a16:creationId xmlns:a16="http://schemas.microsoft.com/office/drawing/2014/main" id="{56F10D34-264E-4F89-8E5A-23E79459E965}"/>
              </a:ext>
            </a:extLst>
          </p:cNvPr>
          <p:cNvCxnSpPr>
            <a:cxnSpLocks/>
            <a:stCxn id="96" idx="3"/>
          </p:cNvCxnSpPr>
          <p:nvPr/>
        </p:nvCxnSpPr>
        <p:spPr>
          <a:xfrm>
            <a:off x="4460558" y="7497384"/>
            <a:ext cx="1763909" cy="0"/>
          </a:xfrm>
          <a:prstGeom prst="line">
            <a:avLst/>
          </a:prstGeom>
          <a:ln w="25400"/>
        </p:spPr>
        <p:style>
          <a:lnRef idx="1">
            <a:schemeClr val="accent6"/>
          </a:lnRef>
          <a:fillRef idx="0">
            <a:schemeClr val="accent6"/>
          </a:fillRef>
          <a:effectRef idx="0">
            <a:schemeClr val="accent6"/>
          </a:effectRef>
          <a:fontRef idx="minor">
            <a:schemeClr val="tx1"/>
          </a:fontRef>
        </p:style>
      </p:cxnSp>
      <p:sp>
        <p:nvSpPr>
          <p:cNvPr id="100" name="TextBox 99">
            <a:extLst>
              <a:ext uri="{FF2B5EF4-FFF2-40B4-BE49-F238E27FC236}">
                <a16:creationId xmlns:a16="http://schemas.microsoft.com/office/drawing/2014/main" id="{7112A2A1-27E2-4DAB-994F-15B82D081AE5}"/>
              </a:ext>
            </a:extLst>
          </p:cNvPr>
          <p:cNvSpPr txBox="1"/>
          <p:nvPr/>
        </p:nvSpPr>
        <p:spPr>
          <a:xfrm>
            <a:off x="2947041" y="7839889"/>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DEC 2009</a:t>
            </a:r>
          </a:p>
        </p:txBody>
      </p:sp>
      <p:sp>
        <p:nvSpPr>
          <p:cNvPr id="102" name="TextBox 101">
            <a:extLst>
              <a:ext uri="{FF2B5EF4-FFF2-40B4-BE49-F238E27FC236}">
                <a16:creationId xmlns:a16="http://schemas.microsoft.com/office/drawing/2014/main" id="{3128E95D-0A56-453C-974A-45CE2661868D}"/>
              </a:ext>
            </a:extLst>
          </p:cNvPr>
          <p:cNvSpPr txBox="1"/>
          <p:nvPr/>
        </p:nvSpPr>
        <p:spPr>
          <a:xfrm>
            <a:off x="4152602" y="7835938"/>
            <a:ext cx="1502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BACHELOR OF DESIGN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WHATEVER UNIVERSITY</a:t>
            </a:r>
          </a:p>
        </p:txBody>
      </p:sp>
      <p:sp>
        <p:nvSpPr>
          <p:cNvPr id="104" name="TextBox 103">
            <a:extLst>
              <a:ext uri="{FF2B5EF4-FFF2-40B4-BE49-F238E27FC236}">
                <a16:creationId xmlns:a16="http://schemas.microsoft.com/office/drawing/2014/main" id="{103A786E-4EE4-409D-8CA1-99121E2C2AB1}"/>
              </a:ext>
            </a:extLst>
          </p:cNvPr>
          <p:cNvSpPr txBox="1"/>
          <p:nvPr/>
        </p:nvSpPr>
        <p:spPr>
          <a:xfrm>
            <a:off x="4152602" y="8179372"/>
            <a:ext cx="2061610" cy="338554"/>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766F54"/>
                </a:solidFill>
                <a:effectLst/>
                <a:uLnTx/>
                <a:uFillTx/>
                <a:latin typeface="Open Sans" panose="020B0606030504020204" pitchFamily="34" charset="0"/>
                <a:ea typeface="+mn-ea"/>
                <a:cs typeface="+mn-cs"/>
              </a:rPr>
              <a:t>Lorem ipsum dolor sit amet, consectetur adipiscing elit. </a:t>
            </a:r>
            <a:endParaRPr kumimoji="0" lang="en-US" sz="800" b="0"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endParaRPr>
          </a:p>
        </p:txBody>
      </p:sp>
      <p:cxnSp>
        <p:nvCxnSpPr>
          <p:cNvPr id="106" name="Straight Connector 105">
            <a:extLst>
              <a:ext uri="{FF2B5EF4-FFF2-40B4-BE49-F238E27FC236}">
                <a16:creationId xmlns:a16="http://schemas.microsoft.com/office/drawing/2014/main" id="{FF11CC65-36F3-4C60-ABE3-60C55F531087}"/>
              </a:ext>
            </a:extLst>
          </p:cNvPr>
          <p:cNvCxnSpPr>
            <a:cxnSpLocks/>
            <a:stCxn id="108" idx="4"/>
            <a:endCxn id="110" idx="0"/>
          </p:cNvCxnSpPr>
          <p:nvPr/>
        </p:nvCxnSpPr>
        <p:spPr>
          <a:xfrm>
            <a:off x="3948725" y="8066042"/>
            <a:ext cx="294" cy="511128"/>
          </a:xfrm>
          <a:prstGeom prst="line">
            <a:avLst/>
          </a:prstGeom>
          <a:ln w="12700"/>
        </p:spPr>
        <p:style>
          <a:lnRef idx="1">
            <a:schemeClr val="dk1"/>
          </a:lnRef>
          <a:fillRef idx="0">
            <a:schemeClr val="dk1"/>
          </a:fillRef>
          <a:effectRef idx="0">
            <a:schemeClr val="dk1"/>
          </a:effectRef>
          <a:fontRef idx="minor">
            <a:schemeClr val="tx1"/>
          </a:fontRef>
        </p:style>
      </p:cxnSp>
      <p:sp>
        <p:nvSpPr>
          <p:cNvPr id="108" name="Oval 107">
            <a:extLst>
              <a:ext uri="{FF2B5EF4-FFF2-40B4-BE49-F238E27FC236}">
                <a16:creationId xmlns:a16="http://schemas.microsoft.com/office/drawing/2014/main" id="{BB4E37B6-428C-4EA8-975B-CAEC3BEB03C8}"/>
              </a:ext>
            </a:extLst>
          </p:cNvPr>
          <p:cNvSpPr/>
          <p:nvPr/>
        </p:nvSpPr>
        <p:spPr>
          <a:xfrm>
            <a:off x="3844933" y="7858459"/>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0" name="Oval 109">
            <a:extLst>
              <a:ext uri="{FF2B5EF4-FFF2-40B4-BE49-F238E27FC236}">
                <a16:creationId xmlns:a16="http://schemas.microsoft.com/office/drawing/2014/main" id="{71E04C93-067D-4A51-9BB4-93D787B44C7D}"/>
              </a:ext>
            </a:extLst>
          </p:cNvPr>
          <p:cNvSpPr/>
          <p:nvPr/>
        </p:nvSpPr>
        <p:spPr>
          <a:xfrm>
            <a:off x="3845227" y="8577170"/>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3" name="TextBox 112">
            <a:extLst>
              <a:ext uri="{FF2B5EF4-FFF2-40B4-BE49-F238E27FC236}">
                <a16:creationId xmlns:a16="http://schemas.microsoft.com/office/drawing/2014/main" id="{EB5338E2-76EE-4B38-A58D-81DB27FB141F}"/>
              </a:ext>
            </a:extLst>
          </p:cNvPr>
          <p:cNvSpPr txBox="1"/>
          <p:nvPr/>
        </p:nvSpPr>
        <p:spPr>
          <a:xfrm>
            <a:off x="4152602" y="8537608"/>
            <a:ext cx="1502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BACHELOR OF DESIGN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WHATEVER UNIVERSITY</a:t>
            </a:r>
          </a:p>
        </p:txBody>
      </p:sp>
      <p:sp>
        <p:nvSpPr>
          <p:cNvPr id="115" name="TextBox 114">
            <a:extLst>
              <a:ext uri="{FF2B5EF4-FFF2-40B4-BE49-F238E27FC236}">
                <a16:creationId xmlns:a16="http://schemas.microsoft.com/office/drawing/2014/main" id="{B810AF57-7E93-42E2-B73A-8924E2267B56}"/>
              </a:ext>
            </a:extLst>
          </p:cNvPr>
          <p:cNvSpPr txBox="1"/>
          <p:nvPr/>
        </p:nvSpPr>
        <p:spPr>
          <a:xfrm>
            <a:off x="4152602" y="8881042"/>
            <a:ext cx="2061610" cy="338554"/>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766F54"/>
                </a:solidFill>
                <a:effectLst/>
                <a:uLnTx/>
                <a:uFillTx/>
                <a:latin typeface="Open Sans" panose="020B0606030504020204" pitchFamily="34" charset="0"/>
                <a:ea typeface="+mn-ea"/>
                <a:cs typeface="+mn-cs"/>
              </a:rPr>
              <a:t>Lorem ipsum dolor sit amet, consectetur adipiscing elit. </a:t>
            </a:r>
            <a:endParaRPr kumimoji="0" lang="en-US" sz="800" b="0"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endParaRPr>
          </a:p>
        </p:txBody>
      </p:sp>
      <p:sp>
        <p:nvSpPr>
          <p:cNvPr id="117" name="TextBox 116">
            <a:extLst>
              <a:ext uri="{FF2B5EF4-FFF2-40B4-BE49-F238E27FC236}">
                <a16:creationId xmlns:a16="http://schemas.microsoft.com/office/drawing/2014/main" id="{0ACA6F3B-7F1A-4332-86F6-4AAA15FFB4D3}"/>
              </a:ext>
            </a:extLst>
          </p:cNvPr>
          <p:cNvSpPr txBox="1"/>
          <p:nvPr/>
        </p:nvSpPr>
        <p:spPr>
          <a:xfrm>
            <a:off x="2947041" y="8537608"/>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DEC 2009</a:t>
            </a:r>
          </a:p>
        </p:txBody>
      </p:sp>
      <p:sp>
        <p:nvSpPr>
          <p:cNvPr id="125" name="TextBox 124">
            <a:extLst>
              <a:ext uri="{FF2B5EF4-FFF2-40B4-BE49-F238E27FC236}">
                <a16:creationId xmlns:a16="http://schemas.microsoft.com/office/drawing/2014/main" id="{F89C56F7-52A5-4839-899A-D8C011C80DC7}"/>
              </a:ext>
            </a:extLst>
          </p:cNvPr>
          <p:cNvSpPr txBox="1"/>
          <p:nvPr/>
        </p:nvSpPr>
        <p:spPr>
          <a:xfrm>
            <a:off x="2903573" y="1129745"/>
            <a:ext cx="3169567" cy="849335"/>
          </a:xfrm>
          <a:prstGeom prst="rect">
            <a:avLst/>
          </a:prstGeom>
          <a:noFill/>
        </p:spPr>
        <p:txBody>
          <a:bodyPr wrap="square" rtlCol="0">
            <a:spAutoFit/>
          </a:bodyPr>
          <a:lstStyle/>
          <a:p>
            <a:pPr marL="0" marR="0" lvl="0" indent="0" algn="l" defTabSz="457200" rtl="0" eaLnBrk="1" fontAlgn="auto" latinLnBrk="0" hangingPunct="1">
              <a:lnSpc>
                <a:spcPts val="1200"/>
              </a:lnSpc>
              <a:spcBef>
                <a:spcPts val="0"/>
              </a:spcBef>
              <a:spcAft>
                <a:spcPts val="0"/>
              </a:spcAft>
              <a:buClrTx/>
              <a:buSzTx/>
              <a:buFontTx/>
              <a:buNone/>
              <a:tabLst/>
              <a:defRPr/>
            </a:pPr>
            <a:r>
              <a:rPr kumimoji="0" lang="en-US" sz="800" b="0" i="0" u="none" strike="noStrike" kern="1200" cap="none" spc="0" normalizeH="0" baseline="0" noProof="1">
                <a:ln>
                  <a:noFill/>
                </a:ln>
                <a:solidFill>
                  <a:srgbClr val="766F54"/>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Donec sodales malesuada nisi vitae condimentum. Ut lacus magna, ultrices sit amet ullamcorper id, scelerisque eu diam. </a:t>
            </a:r>
            <a:endParaRPr kumimoji="0" lang="en-US" sz="800" b="0"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endParaRPr>
          </a:p>
        </p:txBody>
      </p:sp>
      <p:grpSp>
        <p:nvGrpSpPr>
          <p:cNvPr id="9" name="Group 8">
            <a:extLst>
              <a:ext uri="{FF2B5EF4-FFF2-40B4-BE49-F238E27FC236}">
                <a16:creationId xmlns:a16="http://schemas.microsoft.com/office/drawing/2014/main" id="{F5FE6EE1-9BFC-430C-95EB-F378A39958E0}"/>
              </a:ext>
            </a:extLst>
          </p:cNvPr>
          <p:cNvGrpSpPr/>
          <p:nvPr/>
        </p:nvGrpSpPr>
        <p:grpSpPr>
          <a:xfrm>
            <a:off x="3809714" y="2289150"/>
            <a:ext cx="1510513" cy="338554"/>
            <a:chOff x="3809714" y="2289150"/>
            <a:chExt cx="1510513" cy="338554"/>
          </a:xfrm>
        </p:grpSpPr>
        <p:sp>
          <p:nvSpPr>
            <p:cNvPr id="15" name="Rectangle 14">
              <a:extLst>
                <a:ext uri="{FF2B5EF4-FFF2-40B4-BE49-F238E27FC236}">
                  <a16:creationId xmlns:a16="http://schemas.microsoft.com/office/drawing/2014/main" id="{3457018F-205F-434B-AC99-20070F56130F}"/>
                </a:ext>
              </a:extLst>
            </p:cNvPr>
            <p:cNvSpPr/>
            <p:nvPr/>
          </p:nvSpPr>
          <p:spPr>
            <a:xfrm>
              <a:off x="3809714" y="2317457"/>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9" name="TextBox 118">
              <a:extLst>
                <a:ext uri="{FF2B5EF4-FFF2-40B4-BE49-F238E27FC236}">
                  <a16:creationId xmlns:a16="http://schemas.microsoft.com/office/drawing/2014/main" id="{2E3D22BA-4AC4-45CE-AD30-CBE71E76FB28}"/>
                </a:ext>
              </a:extLst>
            </p:cNvPr>
            <p:cNvSpPr txBox="1"/>
            <p:nvPr/>
          </p:nvSpPr>
          <p:spPr>
            <a:xfrm>
              <a:off x="4156126" y="2289150"/>
              <a:ext cx="116410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+1 – 999 – 999 – 9999 </a:t>
              </a:r>
            </a:p>
          </p:txBody>
        </p:sp>
        <p:pic>
          <p:nvPicPr>
            <p:cNvPr id="3" name="Graphic 2" descr="Receiver with solid fill">
              <a:extLst>
                <a:ext uri="{FF2B5EF4-FFF2-40B4-BE49-F238E27FC236}">
                  <a16:creationId xmlns:a16="http://schemas.microsoft.com/office/drawing/2014/main" id="{1A617030-4535-4B56-9CCB-140666B214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7160" y="2360380"/>
              <a:ext cx="180000" cy="180000"/>
            </a:xfrm>
            <a:prstGeom prst="rect">
              <a:avLst/>
            </a:prstGeom>
          </p:spPr>
        </p:pic>
      </p:grpSp>
      <p:grpSp>
        <p:nvGrpSpPr>
          <p:cNvPr id="7" name="Group 6">
            <a:extLst>
              <a:ext uri="{FF2B5EF4-FFF2-40B4-BE49-F238E27FC236}">
                <a16:creationId xmlns:a16="http://schemas.microsoft.com/office/drawing/2014/main" id="{4DBB22EA-2513-49A6-97E0-3B6019B52CCA}"/>
              </a:ext>
            </a:extLst>
          </p:cNvPr>
          <p:cNvGrpSpPr/>
          <p:nvPr/>
        </p:nvGrpSpPr>
        <p:grpSpPr>
          <a:xfrm>
            <a:off x="3806190" y="2988859"/>
            <a:ext cx="1869586" cy="338554"/>
            <a:chOff x="3806190" y="2988859"/>
            <a:chExt cx="1869586" cy="338554"/>
          </a:xfrm>
        </p:grpSpPr>
        <p:sp>
          <p:nvSpPr>
            <p:cNvPr id="123" name="TextBox 122">
              <a:extLst>
                <a:ext uri="{FF2B5EF4-FFF2-40B4-BE49-F238E27FC236}">
                  <a16:creationId xmlns:a16="http://schemas.microsoft.com/office/drawing/2014/main" id="{1795805F-F96A-4B9E-8329-90E5D1717F8E}"/>
                </a:ext>
              </a:extLst>
            </p:cNvPr>
            <p:cNvSpPr txBox="1"/>
            <p:nvPr/>
          </p:nvSpPr>
          <p:spPr>
            <a:xfrm>
              <a:off x="4152602" y="2988859"/>
              <a:ext cx="152317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123 Anywhere, St. 99. Any City</a:t>
              </a:r>
            </a:p>
          </p:txBody>
        </p:sp>
        <p:grpSp>
          <p:nvGrpSpPr>
            <p:cNvPr id="6" name="Group 5">
              <a:extLst>
                <a:ext uri="{FF2B5EF4-FFF2-40B4-BE49-F238E27FC236}">
                  <a16:creationId xmlns:a16="http://schemas.microsoft.com/office/drawing/2014/main" id="{CAA3568F-0007-44B8-AD68-688EE3329D59}"/>
                </a:ext>
              </a:extLst>
            </p:cNvPr>
            <p:cNvGrpSpPr/>
            <p:nvPr/>
          </p:nvGrpSpPr>
          <p:grpSpPr>
            <a:xfrm>
              <a:off x="3806190" y="3017166"/>
              <a:ext cx="281940" cy="281940"/>
              <a:chOff x="3806190" y="3017166"/>
              <a:chExt cx="281940" cy="281940"/>
            </a:xfrm>
          </p:grpSpPr>
          <p:sp>
            <p:nvSpPr>
              <p:cNvPr id="19" name="Rectangle 18">
                <a:extLst>
                  <a:ext uri="{FF2B5EF4-FFF2-40B4-BE49-F238E27FC236}">
                    <a16:creationId xmlns:a16="http://schemas.microsoft.com/office/drawing/2014/main" id="{E9ADBC34-F3DC-4618-9A7A-2B23FF3A59C3}"/>
                  </a:ext>
                </a:extLst>
              </p:cNvPr>
              <p:cNvSpPr/>
              <p:nvPr/>
            </p:nvSpPr>
            <p:spPr>
              <a:xfrm>
                <a:off x="3806190" y="3017166"/>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pic>
            <p:nvPicPr>
              <p:cNvPr id="4" name="Graphic 3" descr="Home with solid fill">
                <a:extLst>
                  <a:ext uri="{FF2B5EF4-FFF2-40B4-BE49-F238E27FC236}">
                    <a16:creationId xmlns:a16="http://schemas.microsoft.com/office/drawing/2014/main" id="{F9356613-81E4-486B-B373-5ADFB916A9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57160" y="3063620"/>
                <a:ext cx="180000" cy="180000"/>
              </a:xfrm>
              <a:prstGeom prst="rect">
                <a:avLst/>
              </a:prstGeom>
            </p:spPr>
          </p:pic>
        </p:grpSp>
      </p:grpSp>
      <p:grpSp>
        <p:nvGrpSpPr>
          <p:cNvPr id="20" name="Group 19">
            <a:extLst>
              <a:ext uri="{FF2B5EF4-FFF2-40B4-BE49-F238E27FC236}">
                <a16:creationId xmlns:a16="http://schemas.microsoft.com/office/drawing/2014/main" id="{7B936B2C-C588-4B2C-8210-06AB4AE490C9}"/>
              </a:ext>
            </a:extLst>
          </p:cNvPr>
          <p:cNvGrpSpPr/>
          <p:nvPr/>
        </p:nvGrpSpPr>
        <p:grpSpPr>
          <a:xfrm>
            <a:off x="3806190" y="2639005"/>
            <a:ext cx="1871188" cy="338554"/>
            <a:chOff x="3806190" y="2639005"/>
            <a:chExt cx="1871188" cy="338554"/>
          </a:xfrm>
        </p:grpSpPr>
        <p:sp>
          <p:nvSpPr>
            <p:cNvPr id="121" name="TextBox 120">
              <a:extLst>
                <a:ext uri="{FF2B5EF4-FFF2-40B4-BE49-F238E27FC236}">
                  <a16:creationId xmlns:a16="http://schemas.microsoft.com/office/drawing/2014/main" id="{BFF3B0BF-E005-48C3-BA67-53D608272AC5}"/>
                </a:ext>
              </a:extLst>
            </p:cNvPr>
            <p:cNvSpPr txBox="1"/>
            <p:nvPr/>
          </p:nvSpPr>
          <p:spPr>
            <a:xfrm>
              <a:off x="4152602" y="2639005"/>
              <a:ext cx="152477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EMAIL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766F54"/>
                  </a:solidFill>
                  <a:effectLst/>
                  <a:uLnTx/>
                  <a:uFillTx/>
                  <a:latin typeface="Gill Sans MT" panose="020B0502020104020203" pitchFamily="34" charset="0"/>
                  <a:ea typeface="+mn-ea"/>
                  <a:cs typeface="Aharoni" panose="02010803020104030203" pitchFamily="2" charset="-79"/>
                </a:rPr>
                <a:t>Lorena.Villanueva@lorenav.com</a:t>
              </a:r>
            </a:p>
          </p:txBody>
        </p:sp>
        <p:grpSp>
          <p:nvGrpSpPr>
            <p:cNvPr id="18" name="Group 17">
              <a:extLst>
                <a:ext uri="{FF2B5EF4-FFF2-40B4-BE49-F238E27FC236}">
                  <a16:creationId xmlns:a16="http://schemas.microsoft.com/office/drawing/2014/main" id="{52347A85-6573-49A5-93C4-49649184EA64}"/>
                </a:ext>
              </a:extLst>
            </p:cNvPr>
            <p:cNvGrpSpPr/>
            <p:nvPr/>
          </p:nvGrpSpPr>
          <p:grpSpPr>
            <a:xfrm>
              <a:off x="3806190" y="2667312"/>
              <a:ext cx="281940" cy="281940"/>
              <a:chOff x="3806190" y="2667312"/>
              <a:chExt cx="281940" cy="281940"/>
            </a:xfrm>
          </p:grpSpPr>
          <p:sp>
            <p:nvSpPr>
              <p:cNvPr id="17" name="Rectangle 16">
                <a:extLst>
                  <a:ext uri="{FF2B5EF4-FFF2-40B4-BE49-F238E27FC236}">
                    <a16:creationId xmlns:a16="http://schemas.microsoft.com/office/drawing/2014/main" id="{31369BB6-004D-4314-AB09-939EFC214B6B}"/>
                  </a:ext>
                </a:extLst>
              </p:cNvPr>
              <p:cNvSpPr/>
              <p:nvPr/>
            </p:nvSpPr>
            <p:spPr>
              <a:xfrm>
                <a:off x="3806190" y="2667312"/>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pic>
            <p:nvPicPr>
              <p:cNvPr id="16" name="Graphic 15" descr="Envelope with solid fill">
                <a:extLst>
                  <a:ext uri="{FF2B5EF4-FFF2-40B4-BE49-F238E27FC236}">
                    <a16:creationId xmlns:a16="http://schemas.microsoft.com/office/drawing/2014/main" id="{189BA34A-050F-416C-88A4-59D75B22B1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57160" y="2719381"/>
                <a:ext cx="180000" cy="180000"/>
              </a:xfrm>
              <a:prstGeom prst="rect">
                <a:avLst/>
              </a:prstGeom>
            </p:spPr>
          </p:pic>
        </p:grpSp>
      </p:grpSp>
    </p:spTree>
    <p:extLst>
      <p:ext uri="{BB962C8B-B14F-4D97-AF65-F5344CB8AC3E}">
        <p14:creationId xmlns:p14="http://schemas.microsoft.com/office/powerpoint/2010/main" val="427195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5FB8C2-BBEE-4D6B-AD17-58BAF2C591BA}"/>
              </a:ext>
            </a:extLst>
          </p:cNvPr>
          <p:cNvSpPr/>
          <p:nvPr/>
        </p:nvSpPr>
        <p:spPr>
          <a:xfrm>
            <a:off x="0" y="0"/>
            <a:ext cx="2682240" cy="990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2" name="Rectangle 1">
            <a:extLst>
              <a:ext uri="{FF2B5EF4-FFF2-40B4-BE49-F238E27FC236}">
                <a16:creationId xmlns:a16="http://schemas.microsoft.com/office/drawing/2014/main" id="{FED2F390-9268-43A9-ABB6-8798F63AD6E6}"/>
              </a:ext>
            </a:extLst>
          </p:cNvPr>
          <p:cNvSpPr/>
          <p:nvPr/>
        </p:nvSpPr>
        <p:spPr>
          <a:xfrm>
            <a:off x="0" y="0"/>
            <a:ext cx="2682240" cy="3284220"/>
          </a:xfrm>
          <a:prstGeom prst="rect">
            <a:avLst/>
          </a:prstGeom>
          <a:blipFill dpi="0" rotWithShape="1">
            <a:blip r:embed="rId2"/>
            <a:srcRect/>
            <a:tile tx="-1657350" ty="0" sx="83000" sy="8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C7E3BA14-CE15-4770-BF07-4002C9B18AC7}"/>
              </a:ext>
            </a:extLst>
          </p:cNvPr>
          <p:cNvSpPr/>
          <p:nvPr/>
        </p:nvSpPr>
        <p:spPr>
          <a:xfrm>
            <a:off x="0" y="2321169"/>
            <a:ext cx="3741420" cy="975946"/>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4000" tIns="0" r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rPr>
              <a:t>LORENA VILLANUEVA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rPr>
              <a:t>24 YEARS OLD UX DESIGNER</a:t>
            </a:r>
            <a:endParaRPr kumimoji="0" lang="en-US" sz="20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endParaRPr>
          </a:p>
        </p:txBody>
      </p:sp>
      <p:sp>
        <p:nvSpPr>
          <p:cNvPr id="10" name="Rectangle 9">
            <a:extLst>
              <a:ext uri="{FF2B5EF4-FFF2-40B4-BE49-F238E27FC236}">
                <a16:creationId xmlns:a16="http://schemas.microsoft.com/office/drawing/2014/main" id="{522CC4DD-E143-4167-A334-B631CCB7BA54}"/>
              </a:ext>
            </a:extLst>
          </p:cNvPr>
          <p:cNvSpPr/>
          <p:nvPr/>
        </p:nvSpPr>
        <p:spPr>
          <a:xfrm>
            <a:off x="6178858" y="2321169"/>
            <a:ext cx="679142" cy="975946"/>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28C21D6A-6C83-488B-9161-AEEE5FFBE5AC}"/>
              </a:ext>
            </a:extLst>
          </p:cNvPr>
          <p:cNvSpPr txBox="1"/>
          <p:nvPr/>
        </p:nvSpPr>
        <p:spPr>
          <a:xfrm>
            <a:off x="599529" y="3550979"/>
            <a:ext cx="12741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DADADA"/>
                </a:solidFill>
                <a:effectLst/>
                <a:uLnTx/>
                <a:uFillTx/>
                <a:latin typeface="Gill Sans MT" panose="020B0502020104020203" pitchFamily="34" charset="0"/>
                <a:ea typeface="+mn-ea"/>
                <a:cs typeface="Aharoni" panose="02010803020104030203" pitchFamily="2" charset="-79"/>
              </a:rPr>
              <a:t>MY SKILLS</a:t>
            </a:r>
          </a:p>
        </p:txBody>
      </p:sp>
      <p:sp>
        <p:nvSpPr>
          <p:cNvPr id="14" name="TextBox 13">
            <a:extLst>
              <a:ext uri="{FF2B5EF4-FFF2-40B4-BE49-F238E27FC236}">
                <a16:creationId xmlns:a16="http://schemas.microsoft.com/office/drawing/2014/main" id="{C2575603-01C4-4315-983E-EFFFC7F78FE3}"/>
              </a:ext>
            </a:extLst>
          </p:cNvPr>
          <p:cNvSpPr txBox="1"/>
          <p:nvPr/>
        </p:nvSpPr>
        <p:spPr>
          <a:xfrm>
            <a:off x="597166" y="4014904"/>
            <a:ext cx="162781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DADADA"/>
                </a:solidFill>
                <a:effectLst/>
                <a:uLnTx/>
                <a:uFillTx/>
                <a:latin typeface="Gill Sans MT" panose="020B0502020104020203" pitchFamily="34" charset="0"/>
                <a:ea typeface="+mn-ea"/>
                <a:cs typeface="Aharoni" panose="02010803020104030203" pitchFamily="2" charset="-79"/>
              </a:rPr>
              <a:t>PERSONAL SKILLS</a:t>
            </a:r>
          </a:p>
        </p:txBody>
      </p:sp>
      <p:sp>
        <p:nvSpPr>
          <p:cNvPr id="21" name="TextBox 20">
            <a:extLst>
              <a:ext uri="{FF2B5EF4-FFF2-40B4-BE49-F238E27FC236}">
                <a16:creationId xmlns:a16="http://schemas.microsoft.com/office/drawing/2014/main" id="{5A745C01-ABEF-4F5C-9B2D-9F4F74EBC350}"/>
              </a:ext>
            </a:extLst>
          </p:cNvPr>
          <p:cNvSpPr txBox="1"/>
          <p:nvPr/>
        </p:nvSpPr>
        <p:spPr>
          <a:xfrm>
            <a:off x="594815" y="4330323"/>
            <a:ext cx="1038746" cy="1384995"/>
          </a:xfrm>
          <a:prstGeom prst="rect">
            <a:avLst/>
          </a:prstGeom>
          <a:noFill/>
        </p:spPr>
        <p:txBody>
          <a:bodyPr wrap="non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ADADA"/>
                </a:solidFill>
                <a:effectLst/>
                <a:uLnTx/>
                <a:uFillTx/>
                <a:latin typeface="Gill Sans Nova Cond" panose="020B0606020104020203" pitchFamily="34" charset="0"/>
                <a:ea typeface="+mn-ea"/>
                <a:cs typeface="Aharoni" panose="02010803020104030203" pitchFamily="2" charset="-79"/>
              </a:rPr>
              <a:t>Web Design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ADADA"/>
                </a:solidFill>
                <a:effectLst/>
                <a:uLnTx/>
                <a:uFillTx/>
                <a:latin typeface="Gill Sans Nova Cond" panose="020B0606020104020203" pitchFamily="34" charset="0"/>
                <a:ea typeface="+mn-ea"/>
                <a:cs typeface="Aharoni" panose="02010803020104030203" pitchFamily="2" charset="-79"/>
              </a:rPr>
              <a:t>Photography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ADADA"/>
                </a:solidFill>
                <a:effectLst/>
                <a:uLnTx/>
                <a:uFillTx/>
                <a:latin typeface="Gill Sans Nova Cond" panose="020B0606020104020203" pitchFamily="34" charset="0"/>
                <a:ea typeface="+mn-ea"/>
                <a:cs typeface="Aharoni" panose="02010803020104030203" pitchFamily="2" charset="-79"/>
              </a:rPr>
              <a:t>Video Editing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ADADA"/>
                </a:solidFill>
                <a:effectLst/>
                <a:uLnTx/>
                <a:uFillTx/>
                <a:latin typeface="Gill Sans Nova Cond" panose="020B0606020104020203" pitchFamily="34" charset="0"/>
                <a:ea typeface="+mn-ea"/>
                <a:cs typeface="Aharoni" panose="02010803020104030203" pitchFamily="2" charset="-79"/>
              </a:rPr>
              <a:t>Graphic Design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ADADA"/>
                </a:solidFill>
                <a:effectLst/>
                <a:uLnTx/>
                <a:uFillTx/>
                <a:latin typeface="Gill Sans Nova Cond" panose="020B0606020104020203" pitchFamily="34" charset="0"/>
                <a:ea typeface="+mn-ea"/>
                <a:cs typeface="Aharoni" panose="02010803020104030203" pitchFamily="2" charset="-79"/>
              </a:rPr>
              <a:t>SEO</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ADADA"/>
                </a:solidFill>
                <a:effectLst/>
                <a:uLnTx/>
                <a:uFillTx/>
                <a:latin typeface="Gill Sans Nova Cond" panose="020B0606020104020203" pitchFamily="34" charset="0"/>
                <a:ea typeface="+mn-ea"/>
                <a:cs typeface="Aharoni" panose="02010803020104030203" pitchFamily="2" charset="-79"/>
              </a:rPr>
              <a:t>Marketing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ADADA"/>
                </a:solidFill>
                <a:effectLst/>
                <a:uLnTx/>
                <a:uFillTx/>
                <a:latin typeface="Gill Sans Nova Cond" panose="020B0606020104020203" pitchFamily="34" charset="0"/>
                <a:ea typeface="+mn-ea"/>
                <a:cs typeface="Aharoni" panose="02010803020104030203" pitchFamily="2" charset="-79"/>
              </a:rPr>
              <a:t>Branding Design</a:t>
            </a:r>
          </a:p>
        </p:txBody>
      </p:sp>
      <p:sp>
        <p:nvSpPr>
          <p:cNvPr id="23" name="TextBox 22">
            <a:extLst>
              <a:ext uri="{FF2B5EF4-FFF2-40B4-BE49-F238E27FC236}">
                <a16:creationId xmlns:a16="http://schemas.microsoft.com/office/drawing/2014/main" id="{D9019863-C182-459F-811A-FEF9C14127B0}"/>
              </a:ext>
            </a:extLst>
          </p:cNvPr>
          <p:cNvSpPr txBox="1"/>
          <p:nvPr/>
        </p:nvSpPr>
        <p:spPr>
          <a:xfrm>
            <a:off x="594815" y="6016468"/>
            <a:ext cx="1691232"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DADADA"/>
                </a:solidFill>
                <a:effectLst/>
                <a:uLnTx/>
                <a:uFillTx/>
                <a:latin typeface="Gill Sans MT" panose="020B0502020104020203" pitchFamily="34" charset="0"/>
                <a:ea typeface="+mn-ea"/>
                <a:cs typeface="Aharoni" panose="02010803020104030203" pitchFamily="2" charset="-79"/>
              </a:rPr>
              <a:t>LANGUAGE SKILLS</a:t>
            </a:r>
          </a:p>
        </p:txBody>
      </p:sp>
      <p:sp>
        <p:nvSpPr>
          <p:cNvPr id="25" name="TextBox 24">
            <a:extLst>
              <a:ext uri="{FF2B5EF4-FFF2-40B4-BE49-F238E27FC236}">
                <a16:creationId xmlns:a16="http://schemas.microsoft.com/office/drawing/2014/main" id="{AE0C0DAC-B316-4D9A-A85B-333248DE63CF}"/>
              </a:ext>
            </a:extLst>
          </p:cNvPr>
          <p:cNvSpPr txBox="1"/>
          <p:nvPr/>
        </p:nvSpPr>
        <p:spPr>
          <a:xfrm>
            <a:off x="594815" y="6318758"/>
            <a:ext cx="1752403"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DADADA"/>
                </a:solidFill>
                <a:effectLst/>
                <a:uLnTx/>
                <a:uFillTx/>
                <a:latin typeface="Gill Sans Nova Cond" panose="020B0606020104020203" pitchFamily="34" charset="0"/>
                <a:ea typeface="+mn-ea"/>
                <a:cs typeface="Aharoni" panose="02010803020104030203" pitchFamily="2" charset="-79"/>
              </a:rPr>
              <a:t>English			95%</a:t>
            </a:r>
          </a:p>
        </p:txBody>
      </p:sp>
      <p:sp>
        <p:nvSpPr>
          <p:cNvPr id="27" name="TextBox 26">
            <a:extLst>
              <a:ext uri="{FF2B5EF4-FFF2-40B4-BE49-F238E27FC236}">
                <a16:creationId xmlns:a16="http://schemas.microsoft.com/office/drawing/2014/main" id="{DE588929-18AA-4B50-9BF2-3ED0DCCC7074}"/>
              </a:ext>
            </a:extLst>
          </p:cNvPr>
          <p:cNvSpPr txBox="1"/>
          <p:nvPr/>
        </p:nvSpPr>
        <p:spPr>
          <a:xfrm>
            <a:off x="594815" y="6690373"/>
            <a:ext cx="1752403"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DADADA"/>
                </a:solidFill>
                <a:effectLst/>
                <a:uLnTx/>
                <a:uFillTx/>
                <a:latin typeface="Gill Sans Nova Cond" panose="020B0606020104020203" pitchFamily="34" charset="0"/>
                <a:ea typeface="+mn-ea"/>
                <a:cs typeface="Aharoni" panose="02010803020104030203" pitchFamily="2" charset="-79"/>
              </a:rPr>
              <a:t>Spanish			85%</a:t>
            </a:r>
          </a:p>
        </p:txBody>
      </p:sp>
      <p:sp>
        <p:nvSpPr>
          <p:cNvPr id="30" name="Rectangle 29">
            <a:extLst>
              <a:ext uri="{FF2B5EF4-FFF2-40B4-BE49-F238E27FC236}">
                <a16:creationId xmlns:a16="http://schemas.microsoft.com/office/drawing/2014/main" id="{3F5DD6EE-187D-4770-A7EE-350EDA8CEDF3}"/>
              </a:ext>
            </a:extLst>
          </p:cNvPr>
          <p:cNvSpPr/>
          <p:nvPr/>
        </p:nvSpPr>
        <p:spPr>
          <a:xfrm>
            <a:off x="697230" y="6553200"/>
            <a:ext cx="1588817" cy="6784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28" name="Rectangle 27">
            <a:extLst>
              <a:ext uri="{FF2B5EF4-FFF2-40B4-BE49-F238E27FC236}">
                <a16:creationId xmlns:a16="http://schemas.microsoft.com/office/drawing/2014/main" id="{428313DB-0764-43D4-99F9-06161B535889}"/>
              </a:ext>
            </a:extLst>
          </p:cNvPr>
          <p:cNvSpPr/>
          <p:nvPr/>
        </p:nvSpPr>
        <p:spPr>
          <a:xfrm>
            <a:off x="697230" y="6553200"/>
            <a:ext cx="1451610" cy="678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2" name="Rectangle 31">
            <a:extLst>
              <a:ext uri="{FF2B5EF4-FFF2-40B4-BE49-F238E27FC236}">
                <a16:creationId xmlns:a16="http://schemas.microsoft.com/office/drawing/2014/main" id="{5D3D3DE9-86BD-4454-8781-95580238CEAA}"/>
              </a:ext>
            </a:extLst>
          </p:cNvPr>
          <p:cNvSpPr/>
          <p:nvPr/>
        </p:nvSpPr>
        <p:spPr>
          <a:xfrm>
            <a:off x="697230" y="6933448"/>
            <a:ext cx="1588817" cy="6784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4" name="Rectangle 33">
            <a:extLst>
              <a:ext uri="{FF2B5EF4-FFF2-40B4-BE49-F238E27FC236}">
                <a16:creationId xmlns:a16="http://schemas.microsoft.com/office/drawing/2014/main" id="{EA5B7897-FA3D-4B33-A8EF-7CF1215A3514}"/>
              </a:ext>
            </a:extLst>
          </p:cNvPr>
          <p:cNvSpPr/>
          <p:nvPr/>
        </p:nvSpPr>
        <p:spPr>
          <a:xfrm>
            <a:off x="697231" y="6933448"/>
            <a:ext cx="1310640" cy="678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39EBDBDF-6A80-47CB-AD04-2B4571BECE7C}"/>
              </a:ext>
            </a:extLst>
          </p:cNvPr>
          <p:cNvSpPr txBox="1"/>
          <p:nvPr/>
        </p:nvSpPr>
        <p:spPr>
          <a:xfrm>
            <a:off x="594815" y="7381795"/>
            <a:ext cx="112562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DADADA"/>
                </a:solidFill>
                <a:effectLst/>
                <a:uLnTx/>
                <a:uFillTx/>
                <a:latin typeface="Gill Sans MT" panose="020B0502020104020203" pitchFamily="34" charset="0"/>
                <a:ea typeface="+mn-ea"/>
                <a:cs typeface="Aharoni" panose="02010803020104030203" pitchFamily="2" charset="-79"/>
              </a:rPr>
              <a:t>REFERENCE</a:t>
            </a:r>
          </a:p>
        </p:txBody>
      </p:sp>
      <p:sp>
        <p:nvSpPr>
          <p:cNvPr id="38" name="TextBox 37">
            <a:extLst>
              <a:ext uri="{FF2B5EF4-FFF2-40B4-BE49-F238E27FC236}">
                <a16:creationId xmlns:a16="http://schemas.microsoft.com/office/drawing/2014/main" id="{EE2F1D09-249B-47C0-AC8B-7638935D1519}"/>
              </a:ext>
            </a:extLst>
          </p:cNvPr>
          <p:cNvSpPr txBox="1"/>
          <p:nvPr/>
        </p:nvSpPr>
        <p:spPr>
          <a:xfrm>
            <a:off x="594815" y="7858769"/>
            <a:ext cx="127150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1">
                <a:ln>
                  <a:noFill/>
                </a:ln>
                <a:solidFill>
                  <a:srgbClr val="DADADA"/>
                </a:solidFill>
                <a:effectLst/>
                <a:uLnTx/>
                <a:uFillTx/>
                <a:latin typeface="Gill Sans MT" panose="020B0502020104020203" pitchFamily="34" charset="0"/>
                <a:ea typeface="+mn-ea"/>
                <a:cs typeface="Aharoni" panose="02010803020104030203" pitchFamily="2" charset="-79"/>
              </a:rPr>
              <a:t>ESTELLE DARCY</a:t>
            </a:r>
          </a:p>
        </p:txBody>
      </p:sp>
      <p:sp>
        <p:nvSpPr>
          <p:cNvPr id="40" name="TextBox 39">
            <a:extLst>
              <a:ext uri="{FF2B5EF4-FFF2-40B4-BE49-F238E27FC236}">
                <a16:creationId xmlns:a16="http://schemas.microsoft.com/office/drawing/2014/main" id="{C2DC1FB2-C79F-470B-9435-CF524ED865A6}"/>
              </a:ext>
            </a:extLst>
          </p:cNvPr>
          <p:cNvSpPr txBox="1"/>
          <p:nvPr/>
        </p:nvSpPr>
        <p:spPr>
          <a:xfrm>
            <a:off x="602222" y="8571239"/>
            <a:ext cx="154080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1">
                <a:ln>
                  <a:noFill/>
                </a:ln>
                <a:solidFill>
                  <a:srgbClr val="DADADA"/>
                </a:solidFill>
                <a:effectLst/>
                <a:uLnTx/>
                <a:uFillTx/>
                <a:latin typeface="Gill Sans MT" panose="020B0502020104020203" pitchFamily="34" charset="0"/>
                <a:ea typeface="+mn-ea"/>
                <a:cs typeface="Aharoni" panose="02010803020104030203" pitchFamily="2" charset="-79"/>
              </a:rPr>
              <a:t>PEDRO HERNANDES</a:t>
            </a:r>
          </a:p>
        </p:txBody>
      </p:sp>
      <p:sp>
        <p:nvSpPr>
          <p:cNvPr id="42" name="TextBox 41">
            <a:extLst>
              <a:ext uri="{FF2B5EF4-FFF2-40B4-BE49-F238E27FC236}">
                <a16:creationId xmlns:a16="http://schemas.microsoft.com/office/drawing/2014/main" id="{BF766C79-CF0F-45EC-8D84-5C95E4599D3F}"/>
              </a:ext>
            </a:extLst>
          </p:cNvPr>
          <p:cNvSpPr txBox="1"/>
          <p:nvPr/>
        </p:nvSpPr>
        <p:spPr>
          <a:xfrm>
            <a:off x="602222" y="8064346"/>
            <a:ext cx="1410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DADADA"/>
                </a:solidFill>
                <a:effectLst/>
                <a:uLnTx/>
                <a:uFillTx/>
                <a:latin typeface="Gill Sans MT" panose="020B0502020104020203" pitchFamily="34" charset="0"/>
                <a:ea typeface="+mn-ea"/>
                <a:cs typeface="Aharoni" panose="02010803020104030203" pitchFamily="2" charset="-79"/>
              </a:rPr>
              <a:t>FAUGET STUDIO / CEO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DADADA"/>
                </a:solidFill>
                <a:effectLst/>
                <a:uLnTx/>
                <a:uFillTx/>
                <a:latin typeface="Gill Sans MT" panose="020B0502020104020203" pitchFamily="34" charset="0"/>
                <a:ea typeface="+mn-ea"/>
                <a:cs typeface="Aharoni" panose="02010803020104030203" pitchFamily="2" charset="-79"/>
              </a:rPr>
              <a:t>+1 – 888 – 345 - 4567</a:t>
            </a:r>
          </a:p>
        </p:txBody>
      </p:sp>
      <p:sp>
        <p:nvSpPr>
          <p:cNvPr id="44" name="TextBox 43">
            <a:extLst>
              <a:ext uri="{FF2B5EF4-FFF2-40B4-BE49-F238E27FC236}">
                <a16:creationId xmlns:a16="http://schemas.microsoft.com/office/drawing/2014/main" id="{AE88FA16-0A7F-4671-A3D5-92121CF5A072}"/>
              </a:ext>
            </a:extLst>
          </p:cNvPr>
          <p:cNvSpPr txBox="1"/>
          <p:nvPr/>
        </p:nvSpPr>
        <p:spPr>
          <a:xfrm>
            <a:off x="596907" y="8784753"/>
            <a:ext cx="168828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DADADA"/>
                </a:solidFill>
                <a:effectLst/>
                <a:uLnTx/>
                <a:uFillTx/>
                <a:latin typeface="Gill Sans MT" panose="020B0502020104020203" pitchFamily="34" charset="0"/>
                <a:ea typeface="+mn-ea"/>
                <a:cs typeface="Aharoni" panose="02010803020104030203" pitchFamily="2" charset="-79"/>
              </a:rPr>
              <a:t>HERNANDES &amp; CO / OWNER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DADADA"/>
                </a:solidFill>
                <a:effectLst/>
                <a:uLnTx/>
                <a:uFillTx/>
                <a:latin typeface="Gill Sans MT" panose="020B0502020104020203" pitchFamily="34" charset="0"/>
                <a:ea typeface="+mn-ea"/>
                <a:cs typeface="Aharoni" panose="02010803020104030203" pitchFamily="2" charset="-79"/>
              </a:rPr>
              <a:t>+34 – 999 – 888 - 7654</a:t>
            </a:r>
          </a:p>
        </p:txBody>
      </p:sp>
      <p:sp>
        <p:nvSpPr>
          <p:cNvPr id="46" name="TextBox 45">
            <a:extLst>
              <a:ext uri="{FF2B5EF4-FFF2-40B4-BE49-F238E27FC236}">
                <a16:creationId xmlns:a16="http://schemas.microsoft.com/office/drawing/2014/main" id="{0B0FB9FA-0082-4B6E-B2C0-09FE8BEC12F3}"/>
              </a:ext>
            </a:extLst>
          </p:cNvPr>
          <p:cNvSpPr txBox="1"/>
          <p:nvPr/>
        </p:nvSpPr>
        <p:spPr>
          <a:xfrm>
            <a:off x="2903573" y="745123"/>
            <a:ext cx="1744517"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PROFILE INFO </a:t>
            </a:r>
          </a:p>
        </p:txBody>
      </p:sp>
      <p:sp>
        <p:nvSpPr>
          <p:cNvPr id="50" name="TextBox 49">
            <a:extLst>
              <a:ext uri="{FF2B5EF4-FFF2-40B4-BE49-F238E27FC236}">
                <a16:creationId xmlns:a16="http://schemas.microsoft.com/office/drawing/2014/main" id="{461EA41E-FEF5-44AF-AB5D-05EC1575C3A9}"/>
              </a:ext>
            </a:extLst>
          </p:cNvPr>
          <p:cNvSpPr txBox="1"/>
          <p:nvPr/>
        </p:nvSpPr>
        <p:spPr>
          <a:xfrm>
            <a:off x="2903573" y="3550979"/>
            <a:ext cx="2296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WORK EXPERIENCE</a:t>
            </a:r>
          </a:p>
        </p:txBody>
      </p:sp>
      <p:cxnSp>
        <p:nvCxnSpPr>
          <p:cNvPr id="52" name="Straight Connector 51">
            <a:extLst>
              <a:ext uri="{FF2B5EF4-FFF2-40B4-BE49-F238E27FC236}">
                <a16:creationId xmlns:a16="http://schemas.microsoft.com/office/drawing/2014/main" id="{BB7F413E-A2DA-4E3D-80C5-A459CA38967C}"/>
              </a:ext>
            </a:extLst>
          </p:cNvPr>
          <p:cNvCxnSpPr>
            <a:cxnSpLocks/>
            <a:stCxn id="46" idx="3"/>
          </p:cNvCxnSpPr>
          <p:nvPr/>
        </p:nvCxnSpPr>
        <p:spPr>
          <a:xfrm>
            <a:off x="4648090" y="914400"/>
            <a:ext cx="1530768" cy="0"/>
          </a:xfrm>
          <a:prstGeom prst="line">
            <a:avLst/>
          </a:prstGeom>
          <a:ln w="25400"/>
        </p:spPr>
        <p:style>
          <a:lnRef idx="1">
            <a:schemeClr val="accent6"/>
          </a:lnRef>
          <a:fillRef idx="0">
            <a:schemeClr val="accent6"/>
          </a:fillRef>
          <a:effectRef idx="0">
            <a:schemeClr val="accent6"/>
          </a:effectRef>
          <a:fontRef idx="minor">
            <a:schemeClr val="tx1"/>
          </a:fontRef>
        </p:style>
      </p:cxnSp>
      <p:cxnSp>
        <p:nvCxnSpPr>
          <p:cNvPr id="54" name="Straight Connector 53">
            <a:extLst>
              <a:ext uri="{FF2B5EF4-FFF2-40B4-BE49-F238E27FC236}">
                <a16:creationId xmlns:a16="http://schemas.microsoft.com/office/drawing/2014/main" id="{6CF476F4-E9B0-48D7-9822-4330091D6D2D}"/>
              </a:ext>
            </a:extLst>
          </p:cNvPr>
          <p:cNvCxnSpPr>
            <a:cxnSpLocks/>
            <a:stCxn id="50" idx="3"/>
          </p:cNvCxnSpPr>
          <p:nvPr/>
        </p:nvCxnSpPr>
        <p:spPr>
          <a:xfrm>
            <a:off x="5199907" y="3720256"/>
            <a:ext cx="978951" cy="0"/>
          </a:xfrm>
          <a:prstGeom prst="line">
            <a:avLst/>
          </a:prstGeom>
          <a:ln w="25400"/>
        </p:spPr>
        <p:style>
          <a:lnRef idx="1">
            <a:schemeClr val="accent6"/>
          </a:lnRef>
          <a:fillRef idx="0">
            <a:schemeClr val="accent6"/>
          </a:fillRef>
          <a:effectRef idx="0">
            <a:schemeClr val="accent6"/>
          </a:effectRef>
          <a:fontRef idx="minor">
            <a:schemeClr val="tx1"/>
          </a:fontRef>
        </p:style>
      </p:cxnSp>
      <p:sp>
        <p:nvSpPr>
          <p:cNvPr id="66" name="TextBox 65">
            <a:extLst>
              <a:ext uri="{FF2B5EF4-FFF2-40B4-BE49-F238E27FC236}">
                <a16:creationId xmlns:a16="http://schemas.microsoft.com/office/drawing/2014/main" id="{B65AC10B-FC5B-4B5A-844B-D9B15A547846}"/>
              </a:ext>
            </a:extLst>
          </p:cNvPr>
          <p:cNvSpPr txBox="1"/>
          <p:nvPr/>
        </p:nvSpPr>
        <p:spPr>
          <a:xfrm>
            <a:off x="2949182" y="4049938"/>
            <a:ext cx="68640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MAY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AUG 2013</a:t>
            </a:r>
          </a:p>
        </p:txBody>
      </p:sp>
      <p:cxnSp>
        <p:nvCxnSpPr>
          <p:cNvPr id="68" name="Straight Connector 67">
            <a:extLst>
              <a:ext uri="{FF2B5EF4-FFF2-40B4-BE49-F238E27FC236}">
                <a16:creationId xmlns:a16="http://schemas.microsoft.com/office/drawing/2014/main" id="{1DA61488-5428-4CA6-BF4D-3D8999171253}"/>
              </a:ext>
            </a:extLst>
          </p:cNvPr>
          <p:cNvCxnSpPr>
            <a:stCxn id="59" idx="4"/>
            <a:endCxn id="61" idx="0"/>
          </p:cNvCxnSpPr>
          <p:nvPr/>
        </p:nvCxnSpPr>
        <p:spPr>
          <a:xfrm>
            <a:off x="3948725" y="4285874"/>
            <a:ext cx="0" cy="892105"/>
          </a:xfrm>
          <a:prstGeom prst="line">
            <a:avLst/>
          </a:prstGeom>
          <a:ln w="127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9A72B3B-099E-42B0-9AED-1D69ABD059D4}"/>
              </a:ext>
            </a:extLst>
          </p:cNvPr>
          <p:cNvCxnSpPr>
            <a:cxnSpLocks/>
            <a:endCxn id="63" idx="0"/>
          </p:cNvCxnSpPr>
          <p:nvPr/>
        </p:nvCxnSpPr>
        <p:spPr>
          <a:xfrm>
            <a:off x="3947160" y="5385562"/>
            <a:ext cx="1565" cy="867481"/>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D44DFF-0DB1-40F7-B155-072A429830A0}"/>
              </a:ext>
            </a:extLst>
          </p:cNvPr>
          <p:cNvCxnSpPr>
            <a:cxnSpLocks/>
            <a:stCxn id="63" idx="4"/>
          </p:cNvCxnSpPr>
          <p:nvPr/>
        </p:nvCxnSpPr>
        <p:spPr>
          <a:xfrm>
            <a:off x="3948725" y="6460626"/>
            <a:ext cx="0" cy="622926"/>
          </a:xfrm>
          <a:prstGeom prst="line">
            <a:avLst/>
          </a:prstGeom>
          <a:ln w="12700"/>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0280E091-7DD5-4F3A-AD41-B37982752BA2}"/>
              </a:ext>
            </a:extLst>
          </p:cNvPr>
          <p:cNvSpPr txBox="1"/>
          <p:nvPr/>
        </p:nvSpPr>
        <p:spPr>
          <a:xfrm>
            <a:off x="2949182" y="5143002"/>
            <a:ext cx="68640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AUG 2013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FEB 2011</a:t>
            </a:r>
          </a:p>
        </p:txBody>
      </p:sp>
      <p:sp>
        <p:nvSpPr>
          <p:cNvPr id="80" name="TextBox 79">
            <a:extLst>
              <a:ext uri="{FF2B5EF4-FFF2-40B4-BE49-F238E27FC236}">
                <a16:creationId xmlns:a16="http://schemas.microsoft.com/office/drawing/2014/main" id="{C9D819D9-FC42-4499-BC3C-68F92E6D2D98}"/>
              </a:ext>
            </a:extLst>
          </p:cNvPr>
          <p:cNvSpPr txBox="1"/>
          <p:nvPr/>
        </p:nvSpPr>
        <p:spPr>
          <a:xfrm>
            <a:off x="2949182" y="6214646"/>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DEC 2009</a:t>
            </a:r>
          </a:p>
        </p:txBody>
      </p:sp>
      <p:sp>
        <p:nvSpPr>
          <p:cNvPr id="59" name="Oval 58">
            <a:extLst>
              <a:ext uri="{FF2B5EF4-FFF2-40B4-BE49-F238E27FC236}">
                <a16:creationId xmlns:a16="http://schemas.microsoft.com/office/drawing/2014/main" id="{742BDD6C-CEB1-4B2A-977B-CA4C5114165C}"/>
              </a:ext>
            </a:extLst>
          </p:cNvPr>
          <p:cNvSpPr/>
          <p:nvPr/>
        </p:nvSpPr>
        <p:spPr>
          <a:xfrm>
            <a:off x="3844933" y="4078291"/>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61" name="Oval 60">
            <a:extLst>
              <a:ext uri="{FF2B5EF4-FFF2-40B4-BE49-F238E27FC236}">
                <a16:creationId xmlns:a16="http://schemas.microsoft.com/office/drawing/2014/main" id="{F73F7FDD-D2B0-40F2-AB07-7D4B3E088FE1}"/>
              </a:ext>
            </a:extLst>
          </p:cNvPr>
          <p:cNvSpPr/>
          <p:nvPr/>
        </p:nvSpPr>
        <p:spPr>
          <a:xfrm>
            <a:off x="3844933" y="5177979"/>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63" name="Oval 62">
            <a:extLst>
              <a:ext uri="{FF2B5EF4-FFF2-40B4-BE49-F238E27FC236}">
                <a16:creationId xmlns:a16="http://schemas.microsoft.com/office/drawing/2014/main" id="{7401A404-6124-4510-B582-1E116BECB226}"/>
              </a:ext>
            </a:extLst>
          </p:cNvPr>
          <p:cNvSpPr/>
          <p:nvPr/>
        </p:nvSpPr>
        <p:spPr>
          <a:xfrm>
            <a:off x="3844933" y="6253043"/>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2" name="TextBox 81">
            <a:extLst>
              <a:ext uri="{FF2B5EF4-FFF2-40B4-BE49-F238E27FC236}">
                <a16:creationId xmlns:a16="http://schemas.microsoft.com/office/drawing/2014/main" id="{D30D98A2-B02B-4349-811F-BA71A936DDE2}"/>
              </a:ext>
            </a:extLst>
          </p:cNvPr>
          <p:cNvSpPr txBox="1"/>
          <p:nvPr/>
        </p:nvSpPr>
        <p:spPr>
          <a:xfrm>
            <a:off x="4156308" y="4049938"/>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FAUGET STUDIO</a:t>
            </a:r>
          </a:p>
        </p:txBody>
      </p:sp>
      <p:sp>
        <p:nvSpPr>
          <p:cNvPr id="86" name="TextBox 85">
            <a:extLst>
              <a:ext uri="{FF2B5EF4-FFF2-40B4-BE49-F238E27FC236}">
                <a16:creationId xmlns:a16="http://schemas.microsoft.com/office/drawing/2014/main" id="{3C48CAB8-A9D4-4A0F-A657-2D5E8AC99586}"/>
              </a:ext>
            </a:extLst>
          </p:cNvPr>
          <p:cNvSpPr txBox="1"/>
          <p:nvPr/>
        </p:nvSpPr>
        <p:spPr>
          <a:xfrm>
            <a:off x="4156308" y="4393372"/>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212121"/>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endParaRPr>
          </a:p>
        </p:txBody>
      </p:sp>
      <p:sp>
        <p:nvSpPr>
          <p:cNvPr id="88" name="TextBox 87">
            <a:extLst>
              <a:ext uri="{FF2B5EF4-FFF2-40B4-BE49-F238E27FC236}">
                <a16:creationId xmlns:a16="http://schemas.microsoft.com/office/drawing/2014/main" id="{45154758-E012-439E-918A-600DB3775D71}"/>
              </a:ext>
            </a:extLst>
          </p:cNvPr>
          <p:cNvSpPr txBox="1"/>
          <p:nvPr/>
        </p:nvSpPr>
        <p:spPr>
          <a:xfrm>
            <a:off x="4154743" y="5143002"/>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FAUGET STUDIO</a:t>
            </a:r>
          </a:p>
        </p:txBody>
      </p:sp>
      <p:sp>
        <p:nvSpPr>
          <p:cNvPr id="90" name="TextBox 89">
            <a:extLst>
              <a:ext uri="{FF2B5EF4-FFF2-40B4-BE49-F238E27FC236}">
                <a16:creationId xmlns:a16="http://schemas.microsoft.com/office/drawing/2014/main" id="{57262289-F783-4421-9164-3D19F912CBC9}"/>
              </a:ext>
            </a:extLst>
          </p:cNvPr>
          <p:cNvSpPr txBox="1"/>
          <p:nvPr/>
        </p:nvSpPr>
        <p:spPr>
          <a:xfrm>
            <a:off x="4154743" y="5486436"/>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212121"/>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endParaRPr>
          </a:p>
        </p:txBody>
      </p:sp>
      <p:sp>
        <p:nvSpPr>
          <p:cNvPr id="92" name="TextBox 91">
            <a:extLst>
              <a:ext uri="{FF2B5EF4-FFF2-40B4-BE49-F238E27FC236}">
                <a16:creationId xmlns:a16="http://schemas.microsoft.com/office/drawing/2014/main" id="{B8C8A3AD-78A9-444B-A508-88ED1AAC9C7F}"/>
              </a:ext>
            </a:extLst>
          </p:cNvPr>
          <p:cNvSpPr txBox="1"/>
          <p:nvPr/>
        </p:nvSpPr>
        <p:spPr>
          <a:xfrm>
            <a:off x="4154743" y="6210695"/>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FAUGET STUDIO</a:t>
            </a:r>
          </a:p>
        </p:txBody>
      </p:sp>
      <p:sp>
        <p:nvSpPr>
          <p:cNvPr id="94" name="TextBox 93">
            <a:extLst>
              <a:ext uri="{FF2B5EF4-FFF2-40B4-BE49-F238E27FC236}">
                <a16:creationId xmlns:a16="http://schemas.microsoft.com/office/drawing/2014/main" id="{8EB096AE-1F88-4A44-B0AF-0BD7D5F6CC53}"/>
              </a:ext>
            </a:extLst>
          </p:cNvPr>
          <p:cNvSpPr txBox="1"/>
          <p:nvPr/>
        </p:nvSpPr>
        <p:spPr>
          <a:xfrm>
            <a:off x="4154743" y="6554129"/>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212121"/>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endParaRPr>
          </a:p>
        </p:txBody>
      </p:sp>
      <p:sp>
        <p:nvSpPr>
          <p:cNvPr id="96" name="TextBox 95">
            <a:extLst>
              <a:ext uri="{FF2B5EF4-FFF2-40B4-BE49-F238E27FC236}">
                <a16:creationId xmlns:a16="http://schemas.microsoft.com/office/drawing/2014/main" id="{9FAE4A85-21B4-4E7B-B662-1012D27382B8}"/>
              </a:ext>
            </a:extLst>
          </p:cNvPr>
          <p:cNvSpPr txBox="1"/>
          <p:nvPr/>
        </p:nvSpPr>
        <p:spPr>
          <a:xfrm>
            <a:off x="2949182" y="7328107"/>
            <a:ext cx="151137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EDUCATION</a:t>
            </a:r>
          </a:p>
        </p:txBody>
      </p:sp>
      <p:cxnSp>
        <p:nvCxnSpPr>
          <p:cNvPr id="98" name="Straight Connector 97">
            <a:extLst>
              <a:ext uri="{FF2B5EF4-FFF2-40B4-BE49-F238E27FC236}">
                <a16:creationId xmlns:a16="http://schemas.microsoft.com/office/drawing/2014/main" id="{56F10D34-264E-4F89-8E5A-23E79459E965}"/>
              </a:ext>
            </a:extLst>
          </p:cNvPr>
          <p:cNvCxnSpPr>
            <a:cxnSpLocks/>
            <a:stCxn id="96" idx="3"/>
          </p:cNvCxnSpPr>
          <p:nvPr/>
        </p:nvCxnSpPr>
        <p:spPr>
          <a:xfrm>
            <a:off x="4460558" y="7497384"/>
            <a:ext cx="1763909" cy="0"/>
          </a:xfrm>
          <a:prstGeom prst="line">
            <a:avLst/>
          </a:prstGeom>
          <a:ln w="25400"/>
        </p:spPr>
        <p:style>
          <a:lnRef idx="1">
            <a:schemeClr val="accent6"/>
          </a:lnRef>
          <a:fillRef idx="0">
            <a:schemeClr val="accent6"/>
          </a:fillRef>
          <a:effectRef idx="0">
            <a:schemeClr val="accent6"/>
          </a:effectRef>
          <a:fontRef idx="minor">
            <a:schemeClr val="tx1"/>
          </a:fontRef>
        </p:style>
      </p:cxnSp>
      <p:sp>
        <p:nvSpPr>
          <p:cNvPr id="100" name="TextBox 99">
            <a:extLst>
              <a:ext uri="{FF2B5EF4-FFF2-40B4-BE49-F238E27FC236}">
                <a16:creationId xmlns:a16="http://schemas.microsoft.com/office/drawing/2014/main" id="{7112A2A1-27E2-4DAB-994F-15B82D081AE5}"/>
              </a:ext>
            </a:extLst>
          </p:cNvPr>
          <p:cNvSpPr txBox="1"/>
          <p:nvPr/>
        </p:nvSpPr>
        <p:spPr>
          <a:xfrm>
            <a:off x="2947041" y="7839889"/>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DEC 2009</a:t>
            </a:r>
          </a:p>
        </p:txBody>
      </p:sp>
      <p:sp>
        <p:nvSpPr>
          <p:cNvPr id="102" name="TextBox 101">
            <a:extLst>
              <a:ext uri="{FF2B5EF4-FFF2-40B4-BE49-F238E27FC236}">
                <a16:creationId xmlns:a16="http://schemas.microsoft.com/office/drawing/2014/main" id="{3128E95D-0A56-453C-974A-45CE2661868D}"/>
              </a:ext>
            </a:extLst>
          </p:cNvPr>
          <p:cNvSpPr txBox="1"/>
          <p:nvPr/>
        </p:nvSpPr>
        <p:spPr>
          <a:xfrm>
            <a:off x="4152602" y="7835938"/>
            <a:ext cx="1502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BACHELOR OF DESIGN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WHATEVER UNIVERSITY</a:t>
            </a:r>
          </a:p>
        </p:txBody>
      </p:sp>
      <p:sp>
        <p:nvSpPr>
          <p:cNvPr id="104" name="TextBox 103">
            <a:extLst>
              <a:ext uri="{FF2B5EF4-FFF2-40B4-BE49-F238E27FC236}">
                <a16:creationId xmlns:a16="http://schemas.microsoft.com/office/drawing/2014/main" id="{103A786E-4EE4-409D-8CA1-99121E2C2AB1}"/>
              </a:ext>
            </a:extLst>
          </p:cNvPr>
          <p:cNvSpPr txBox="1"/>
          <p:nvPr/>
        </p:nvSpPr>
        <p:spPr>
          <a:xfrm>
            <a:off x="4152602" y="8179372"/>
            <a:ext cx="2061610" cy="338554"/>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212121"/>
                </a:solidFill>
                <a:effectLst/>
                <a:uLnTx/>
                <a:uFillTx/>
                <a:latin typeface="Open Sans" panose="020B0606030504020204" pitchFamily="34" charset="0"/>
                <a:ea typeface="+mn-ea"/>
                <a:cs typeface="+mn-cs"/>
              </a:rPr>
              <a:t>Lorem ipsum dolor sit amet, consectetur adipiscing elit. </a:t>
            </a:r>
            <a:endParaRPr kumimoji="0" lang="en-US" sz="800" b="0"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endParaRPr>
          </a:p>
        </p:txBody>
      </p:sp>
      <p:cxnSp>
        <p:nvCxnSpPr>
          <p:cNvPr id="106" name="Straight Connector 105">
            <a:extLst>
              <a:ext uri="{FF2B5EF4-FFF2-40B4-BE49-F238E27FC236}">
                <a16:creationId xmlns:a16="http://schemas.microsoft.com/office/drawing/2014/main" id="{FF11CC65-36F3-4C60-ABE3-60C55F531087}"/>
              </a:ext>
            </a:extLst>
          </p:cNvPr>
          <p:cNvCxnSpPr>
            <a:cxnSpLocks/>
            <a:stCxn id="108" idx="4"/>
            <a:endCxn id="110" idx="0"/>
          </p:cNvCxnSpPr>
          <p:nvPr/>
        </p:nvCxnSpPr>
        <p:spPr>
          <a:xfrm>
            <a:off x="3948725" y="8066042"/>
            <a:ext cx="294" cy="511128"/>
          </a:xfrm>
          <a:prstGeom prst="line">
            <a:avLst/>
          </a:prstGeom>
          <a:ln w="12700"/>
        </p:spPr>
        <p:style>
          <a:lnRef idx="1">
            <a:schemeClr val="dk1"/>
          </a:lnRef>
          <a:fillRef idx="0">
            <a:schemeClr val="dk1"/>
          </a:fillRef>
          <a:effectRef idx="0">
            <a:schemeClr val="dk1"/>
          </a:effectRef>
          <a:fontRef idx="minor">
            <a:schemeClr val="tx1"/>
          </a:fontRef>
        </p:style>
      </p:cxnSp>
      <p:sp>
        <p:nvSpPr>
          <p:cNvPr id="108" name="Oval 107">
            <a:extLst>
              <a:ext uri="{FF2B5EF4-FFF2-40B4-BE49-F238E27FC236}">
                <a16:creationId xmlns:a16="http://schemas.microsoft.com/office/drawing/2014/main" id="{BB4E37B6-428C-4EA8-975B-CAEC3BEB03C8}"/>
              </a:ext>
            </a:extLst>
          </p:cNvPr>
          <p:cNvSpPr/>
          <p:nvPr/>
        </p:nvSpPr>
        <p:spPr>
          <a:xfrm>
            <a:off x="3844933" y="7858459"/>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0" name="Oval 109">
            <a:extLst>
              <a:ext uri="{FF2B5EF4-FFF2-40B4-BE49-F238E27FC236}">
                <a16:creationId xmlns:a16="http://schemas.microsoft.com/office/drawing/2014/main" id="{71E04C93-067D-4A51-9BB4-93D787B44C7D}"/>
              </a:ext>
            </a:extLst>
          </p:cNvPr>
          <p:cNvSpPr/>
          <p:nvPr/>
        </p:nvSpPr>
        <p:spPr>
          <a:xfrm>
            <a:off x="3845227" y="8577170"/>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3" name="TextBox 112">
            <a:extLst>
              <a:ext uri="{FF2B5EF4-FFF2-40B4-BE49-F238E27FC236}">
                <a16:creationId xmlns:a16="http://schemas.microsoft.com/office/drawing/2014/main" id="{EB5338E2-76EE-4B38-A58D-81DB27FB141F}"/>
              </a:ext>
            </a:extLst>
          </p:cNvPr>
          <p:cNvSpPr txBox="1"/>
          <p:nvPr/>
        </p:nvSpPr>
        <p:spPr>
          <a:xfrm>
            <a:off x="4152602" y="8537608"/>
            <a:ext cx="1502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BACHELOR OF DESIGN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WHATEVER UNIVERSITY</a:t>
            </a:r>
          </a:p>
        </p:txBody>
      </p:sp>
      <p:sp>
        <p:nvSpPr>
          <p:cNvPr id="115" name="TextBox 114">
            <a:extLst>
              <a:ext uri="{FF2B5EF4-FFF2-40B4-BE49-F238E27FC236}">
                <a16:creationId xmlns:a16="http://schemas.microsoft.com/office/drawing/2014/main" id="{B810AF57-7E93-42E2-B73A-8924E2267B56}"/>
              </a:ext>
            </a:extLst>
          </p:cNvPr>
          <p:cNvSpPr txBox="1"/>
          <p:nvPr/>
        </p:nvSpPr>
        <p:spPr>
          <a:xfrm>
            <a:off x="4152602" y="8881042"/>
            <a:ext cx="2061610" cy="338554"/>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212121"/>
                </a:solidFill>
                <a:effectLst/>
                <a:uLnTx/>
                <a:uFillTx/>
                <a:latin typeface="Open Sans" panose="020B0606030504020204" pitchFamily="34" charset="0"/>
                <a:ea typeface="+mn-ea"/>
                <a:cs typeface="+mn-cs"/>
              </a:rPr>
              <a:t>Lorem ipsum dolor sit amet, consectetur adipiscing elit. </a:t>
            </a:r>
            <a:endParaRPr kumimoji="0" lang="en-US" sz="800" b="0"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endParaRPr>
          </a:p>
        </p:txBody>
      </p:sp>
      <p:sp>
        <p:nvSpPr>
          <p:cNvPr id="117" name="TextBox 116">
            <a:extLst>
              <a:ext uri="{FF2B5EF4-FFF2-40B4-BE49-F238E27FC236}">
                <a16:creationId xmlns:a16="http://schemas.microsoft.com/office/drawing/2014/main" id="{0ACA6F3B-7F1A-4332-86F6-4AAA15FFB4D3}"/>
              </a:ext>
            </a:extLst>
          </p:cNvPr>
          <p:cNvSpPr txBox="1"/>
          <p:nvPr/>
        </p:nvSpPr>
        <p:spPr>
          <a:xfrm>
            <a:off x="2947041" y="8537608"/>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DEC 2009</a:t>
            </a:r>
          </a:p>
        </p:txBody>
      </p:sp>
      <p:sp>
        <p:nvSpPr>
          <p:cNvPr id="125" name="TextBox 124">
            <a:extLst>
              <a:ext uri="{FF2B5EF4-FFF2-40B4-BE49-F238E27FC236}">
                <a16:creationId xmlns:a16="http://schemas.microsoft.com/office/drawing/2014/main" id="{F89C56F7-52A5-4839-899A-D8C011C80DC7}"/>
              </a:ext>
            </a:extLst>
          </p:cNvPr>
          <p:cNvSpPr txBox="1"/>
          <p:nvPr/>
        </p:nvSpPr>
        <p:spPr>
          <a:xfrm>
            <a:off x="2903573" y="1129745"/>
            <a:ext cx="3169567" cy="849335"/>
          </a:xfrm>
          <a:prstGeom prst="rect">
            <a:avLst/>
          </a:prstGeom>
          <a:noFill/>
        </p:spPr>
        <p:txBody>
          <a:bodyPr wrap="square" rtlCol="0">
            <a:spAutoFit/>
          </a:bodyPr>
          <a:lstStyle/>
          <a:p>
            <a:pPr marL="0" marR="0" lvl="0" indent="0" algn="l" defTabSz="457200" rtl="0" eaLnBrk="1" fontAlgn="auto" latinLnBrk="0" hangingPunct="1">
              <a:lnSpc>
                <a:spcPts val="1200"/>
              </a:lnSpc>
              <a:spcBef>
                <a:spcPts val="0"/>
              </a:spcBef>
              <a:spcAft>
                <a:spcPts val="0"/>
              </a:spcAft>
              <a:buClrTx/>
              <a:buSzTx/>
              <a:buFontTx/>
              <a:buNone/>
              <a:tabLst/>
              <a:defRPr/>
            </a:pPr>
            <a:r>
              <a:rPr kumimoji="0" lang="en-US" sz="800" b="0" i="0" u="none" strike="noStrike" kern="1200" cap="none" spc="0" normalizeH="0" baseline="0" noProof="1">
                <a:ln>
                  <a:noFill/>
                </a:ln>
                <a:solidFill>
                  <a:srgbClr val="212121"/>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Donec sodales malesuada nisi vitae condimentum. Ut lacus magna, ultrices sit amet ullamcorper id, scelerisque eu diam. </a:t>
            </a:r>
            <a:endParaRPr kumimoji="0" lang="en-US" sz="800" b="0"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endParaRPr>
          </a:p>
        </p:txBody>
      </p:sp>
      <p:grpSp>
        <p:nvGrpSpPr>
          <p:cNvPr id="9" name="Group 8">
            <a:extLst>
              <a:ext uri="{FF2B5EF4-FFF2-40B4-BE49-F238E27FC236}">
                <a16:creationId xmlns:a16="http://schemas.microsoft.com/office/drawing/2014/main" id="{F5FE6EE1-9BFC-430C-95EB-F378A39958E0}"/>
              </a:ext>
            </a:extLst>
          </p:cNvPr>
          <p:cNvGrpSpPr/>
          <p:nvPr/>
        </p:nvGrpSpPr>
        <p:grpSpPr>
          <a:xfrm>
            <a:off x="3809714" y="2289150"/>
            <a:ext cx="1510513" cy="338554"/>
            <a:chOff x="3809714" y="2289150"/>
            <a:chExt cx="1510513" cy="338554"/>
          </a:xfrm>
        </p:grpSpPr>
        <p:sp>
          <p:nvSpPr>
            <p:cNvPr id="15" name="Rectangle 14">
              <a:extLst>
                <a:ext uri="{FF2B5EF4-FFF2-40B4-BE49-F238E27FC236}">
                  <a16:creationId xmlns:a16="http://schemas.microsoft.com/office/drawing/2014/main" id="{3457018F-205F-434B-AC99-20070F56130F}"/>
                </a:ext>
              </a:extLst>
            </p:cNvPr>
            <p:cNvSpPr/>
            <p:nvPr/>
          </p:nvSpPr>
          <p:spPr>
            <a:xfrm>
              <a:off x="3809714" y="2317457"/>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9" name="TextBox 118">
              <a:extLst>
                <a:ext uri="{FF2B5EF4-FFF2-40B4-BE49-F238E27FC236}">
                  <a16:creationId xmlns:a16="http://schemas.microsoft.com/office/drawing/2014/main" id="{2E3D22BA-4AC4-45CE-AD30-CBE71E76FB28}"/>
                </a:ext>
              </a:extLst>
            </p:cNvPr>
            <p:cNvSpPr txBox="1"/>
            <p:nvPr/>
          </p:nvSpPr>
          <p:spPr>
            <a:xfrm>
              <a:off x="4156126" y="2289150"/>
              <a:ext cx="116410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+1 – 999 – 999 – 9999 </a:t>
              </a:r>
            </a:p>
          </p:txBody>
        </p:sp>
        <p:pic>
          <p:nvPicPr>
            <p:cNvPr id="3" name="Graphic 2" descr="Receiver with solid fill">
              <a:extLst>
                <a:ext uri="{FF2B5EF4-FFF2-40B4-BE49-F238E27FC236}">
                  <a16:creationId xmlns:a16="http://schemas.microsoft.com/office/drawing/2014/main" id="{1A617030-4535-4B56-9CCB-140666B214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7160" y="2360380"/>
              <a:ext cx="180000" cy="180000"/>
            </a:xfrm>
            <a:prstGeom prst="rect">
              <a:avLst/>
            </a:prstGeom>
          </p:spPr>
        </p:pic>
      </p:grpSp>
      <p:grpSp>
        <p:nvGrpSpPr>
          <p:cNvPr id="7" name="Group 6">
            <a:extLst>
              <a:ext uri="{FF2B5EF4-FFF2-40B4-BE49-F238E27FC236}">
                <a16:creationId xmlns:a16="http://schemas.microsoft.com/office/drawing/2014/main" id="{4DBB22EA-2513-49A6-97E0-3B6019B52CCA}"/>
              </a:ext>
            </a:extLst>
          </p:cNvPr>
          <p:cNvGrpSpPr/>
          <p:nvPr/>
        </p:nvGrpSpPr>
        <p:grpSpPr>
          <a:xfrm>
            <a:off x="3806190" y="2988859"/>
            <a:ext cx="1869586" cy="338554"/>
            <a:chOff x="3806190" y="2988859"/>
            <a:chExt cx="1869586" cy="338554"/>
          </a:xfrm>
        </p:grpSpPr>
        <p:sp>
          <p:nvSpPr>
            <p:cNvPr id="123" name="TextBox 122">
              <a:extLst>
                <a:ext uri="{FF2B5EF4-FFF2-40B4-BE49-F238E27FC236}">
                  <a16:creationId xmlns:a16="http://schemas.microsoft.com/office/drawing/2014/main" id="{1795805F-F96A-4B9E-8329-90E5D1717F8E}"/>
                </a:ext>
              </a:extLst>
            </p:cNvPr>
            <p:cNvSpPr txBox="1"/>
            <p:nvPr/>
          </p:nvSpPr>
          <p:spPr>
            <a:xfrm>
              <a:off x="4152602" y="2988859"/>
              <a:ext cx="152317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123 Anywhere, St. 99. Any City</a:t>
              </a:r>
            </a:p>
          </p:txBody>
        </p:sp>
        <p:grpSp>
          <p:nvGrpSpPr>
            <p:cNvPr id="6" name="Group 5">
              <a:extLst>
                <a:ext uri="{FF2B5EF4-FFF2-40B4-BE49-F238E27FC236}">
                  <a16:creationId xmlns:a16="http://schemas.microsoft.com/office/drawing/2014/main" id="{CAA3568F-0007-44B8-AD68-688EE3329D59}"/>
                </a:ext>
              </a:extLst>
            </p:cNvPr>
            <p:cNvGrpSpPr/>
            <p:nvPr/>
          </p:nvGrpSpPr>
          <p:grpSpPr>
            <a:xfrm>
              <a:off x="3806190" y="3017166"/>
              <a:ext cx="281940" cy="281940"/>
              <a:chOff x="3806190" y="3017166"/>
              <a:chExt cx="281940" cy="281940"/>
            </a:xfrm>
          </p:grpSpPr>
          <p:sp>
            <p:nvSpPr>
              <p:cNvPr id="19" name="Rectangle 18">
                <a:extLst>
                  <a:ext uri="{FF2B5EF4-FFF2-40B4-BE49-F238E27FC236}">
                    <a16:creationId xmlns:a16="http://schemas.microsoft.com/office/drawing/2014/main" id="{E9ADBC34-F3DC-4618-9A7A-2B23FF3A59C3}"/>
                  </a:ext>
                </a:extLst>
              </p:cNvPr>
              <p:cNvSpPr/>
              <p:nvPr/>
            </p:nvSpPr>
            <p:spPr>
              <a:xfrm>
                <a:off x="3806190" y="3017166"/>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pic>
            <p:nvPicPr>
              <p:cNvPr id="4" name="Graphic 3" descr="Home with solid fill">
                <a:extLst>
                  <a:ext uri="{FF2B5EF4-FFF2-40B4-BE49-F238E27FC236}">
                    <a16:creationId xmlns:a16="http://schemas.microsoft.com/office/drawing/2014/main" id="{F9356613-81E4-486B-B373-5ADFB916A9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57160" y="3063620"/>
                <a:ext cx="180000" cy="180000"/>
              </a:xfrm>
              <a:prstGeom prst="rect">
                <a:avLst/>
              </a:prstGeom>
            </p:spPr>
          </p:pic>
        </p:grpSp>
      </p:grpSp>
      <p:grpSp>
        <p:nvGrpSpPr>
          <p:cNvPr id="20" name="Group 19">
            <a:extLst>
              <a:ext uri="{FF2B5EF4-FFF2-40B4-BE49-F238E27FC236}">
                <a16:creationId xmlns:a16="http://schemas.microsoft.com/office/drawing/2014/main" id="{7B936B2C-C588-4B2C-8210-06AB4AE490C9}"/>
              </a:ext>
            </a:extLst>
          </p:cNvPr>
          <p:cNvGrpSpPr/>
          <p:nvPr/>
        </p:nvGrpSpPr>
        <p:grpSpPr>
          <a:xfrm>
            <a:off x="3806190" y="2639005"/>
            <a:ext cx="1871188" cy="338554"/>
            <a:chOff x="3806190" y="2639005"/>
            <a:chExt cx="1871188" cy="338554"/>
          </a:xfrm>
        </p:grpSpPr>
        <p:sp>
          <p:nvSpPr>
            <p:cNvPr id="121" name="TextBox 120">
              <a:extLst>
                <a:ext uri="{FF2B5EF4-FFF2-40B4-BE49-F238E27FC236}">
                  <a16:creationId xmlns:a16="http://schemas.microsoft.com/office/drawing/2014/main" id="{BFF3B0BF-E005-48C3-BA67-53D608272AC5}"/>
                </a:ext>
              </a:extLst>
            </p:cNvPr>
            <p:cNvSpPr txBox="1"/>
            <p:nvPr/>
          </p:nvSpPr>
          <p:spPr>
            <a:xfrm>
              <a:off x="4152602" y="2639005"/>
              <a:ext cx="152477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EMAIL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212121"/>
                  </a:solidFill>
                  <a:effectLst/>
                  <a:uLnTx/>
                  <a:uFillTx/>
                  <a:latin typeface="Gill Sans MT" panose="020B0502020104020203" pitchFamily="34" charset="0"/>
                  <a:ea typeface="+mn-ea"/>
                  <a:cs typeface="Aharoni" panose="02010803020104030203" pitchFamily="2" charset="-79"/>
                </a:rPr>
                <a:t>Lorena.Villanueva@lorenav.com</a:t>
              </a:r>
            </a:p>
          </p:txBody>
        </p:sp>
        <p:grpSp>
          <p:nvGrpSpPr>
            <p:cNvPr id="18" name="Group 17">
              <a:extLst>
                <a:ext uri="{FF2B5EF4-FFF2-40B4-BE49-F238E27FC236}">
                  <a16:creationId xmlns:a16="http://schemas.microsoft.com/office/drawing/2014/main" id="{52347A85-6573-49A5-93C4-49649184EA64}"/>
                </a:ext>
              </a:extLst>
            </p:cNvPr>
            <p:cNvGrpSpPr/>
            <p:nvPr/>
          </p:nvGrpSpPr>
          <p:grpSpPr>
            <a:xfrm>
              <a:off x="3806190" y="2667312"/>
              <a:ext cx="281940" cy="281940"/>
              <a:chOff x="3806190" y="2667312"/>
              <a:chExt cx="281940" cy="281940"/>
            </a:xfrm>
          </p:grpSpPr>
          <p:sp>
            <p:nvSpPr>
              <p:cNvPr id="17" name="Rectangle 16">
                <a:extLst>
                  <a:ext uri="{FF2B5EF4-FFF2-40B4-BE49-F238E27FC236}">
                    <a16:creationId xmlns:a16="http://schemas.microsoft.com/office/drawing/2014/main" id="{31369BB6-004D-4314-AB09-939EFC214B6B}"/>
                  </a:ext>
                </a:extLst>
              </p:cNvPr>
              <p:cNvSpPr/>
              <p:nvPr/>
            </p:nvSpPr>
            <p:spPr>
              <a:xfrm>
                <a:off x="3806190" y="2667312"/>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pic>
            <p:nvPicPr>
              <p:cNvPr id="16" name="Graphic 15" descr="Envelope with solid fill">
                <a:extLst>
                  <a:ext uri="{FF2B5EF4-FFF2-40B4-BE49-F238E27FC236}">
                    <a16:creationId xmlns:a16="http://schemas.microsoft.com/office/drawing/2014/main" id="{189BA34A-050F-416C-88A4-59D75B22B1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57160" y="2719381"/>
                <a:ext cx="180000" cy="180000"/>
              </a:xfrm>
              <a:prstGeom prst="rect">
                <a:avLst/>
              </a:prstGeom>
            </p:spPr>
          </p:pic>
        </p:grpSp>
      </p:grpSp>
    </p:spTree>
    <p:extLst>
      <p:ext uri="{BB962C8B-B14F-4D97-AF65-F5344CB8AC3E}">
        <p14:creationId xmlns:p14="http://schemas.microsoft.com/office/powerpoint/2010/main" val="189230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5FB8C2-BBEE-4D6B-AD17-58BAF2C591BA}"/>
              </a:ext>
            </a:extLst>
          </p:cNvPr>
          <p:cNvSpPr/>
          <p:nvPr/>
        </p:nvSpPr>
        <p:spPr>
          <a:xfrm>
            <a:off x="0" y="0"/>
            <a:ext cx="2682240" cy="990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2" name="Rectangle 1">
            <a:extLst>
              <a:ext uri="{FF2B5EF4-FFF2-40B4-BE49-F238E27FC236}">
                <a16:creationId xmlns:a16="http://schemas.microsoft.com/office/drawing/2014/main" id="{FED2F390-9268-43A9-ABB6-8798F63AD6E6}"/>
              </a:ext>
            </a:extLst>
          </p:cNvPr>
          <p:cNvSpPr/>
          <p:nvPr/>
        </p:nvSpPr>
        <p:spPr>
          <a:xfrm>
            <a:off x="0" y="0"/>
            <a:ext cx="2682240" cy="3284220"/>
          </a:xfrm>
          <a:prstGeom prst="rect">
            <a:avLst/>
          </a:prstGeom>
          <a:blipFill dpi="0" rotWithShape="1">
            <a:blip r:embed="rId2"/>
            <a:srcRect/>
            <a:tile tx="-1657350" ty="0" sx="83000" sy="8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C7E3BA14-CE15-4770-BF07-4002C9B18AC7}"/>
              </a:ext>
            </a:extLst>
          </p:cNvPr>
          <p:cNvSpPr/>
          <p:nvPr/>
        </p:nvSpPr>
        <p:spPr>
          <a:xfrm>
            <a:off x="0" y="2321169"/>
            <a:ext cx="3741420" cy="975946"/>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4000" tIns="0" r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rPr>
              <a:t>LORENA VILLANUEVA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rPr>
              <a:t>24 YEARS OLD UX DESIGNER</a:t>
            </a:r>
            <a:endParaRPr kumimoji="0" lang="en-US" sz="20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endParaRPr>
          </a:p>
        </p:txBody>
      </p:sp>
      <p:sp>
        <p:nvSpPr>
          <p:cNvPr id="10" name="Rectangle 9">
            <a:extLst>
              <a:ext uri="{FF2B5EF4-FFF2-40B4-BE49-F238E27FC236}">
                <a16:creationId xmlns:a16="http://schemas.microsoft.com/office/drawing/2014/main" id="{522CC4DD-E143-4167-A334-B631CCB7BA54}"/>
              </a:ext>
            </a:extLst>
          </p:cNvPr>
          <p:cNvSpPr/>
          <p:nvPr/>
        </p:nvSpPr>
        <p:spPr>
          <a:xfrm>
            <a:off x="6178858" y="2321169"/>
            <a:ext cx="679142" cy="975946"/>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28C21D6A-6C83-488B-9161-AEEE5FFBE5AC}"/>
              </a:ext>
            </a:extLst>
          </p:cNvPr>
          <p:cNvSpPr txBox="1"/>
          <p:nvPr/>
        </p:nvSpPr>
        <p:spPr>
          <a:xfrm>
            <a:off x="599529" y="3550979"/>
            <a:ext cx="12741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146194"/>
                </a:solidFill>
                <a:effectLst/>
                <a:uLnTx/>
                <a:uFillTx/>
                <a:latin typeface="Gill Sans MT" panose="020B0502020104020203" pitchFamily="34" charset="0"/>
                <a:ea typeface="+mn-ea"/>
                <a:cs typeface="Aharoni" panose="02010803020104030203" pitchFamily="2" charset="-79"/>
              </a:rPr>
              <a:t>MY SKILLS</a:t>
            </a:r>
          </a:p>
        </p:txBody>
      </p:sp>
      <p:sp>
        <p:nvSpPr>
          <p:cNvPr id="14" name="TextBox 13">
            <a:extLst>
              <a:ext uri="{FF2B5EF4-FFF2-40B4-BE49-F238E27FC236}">
                <a16:creationId xmlns:a16="http://schemas.microsoft.com/office/drawing/2014/main" id="{C2575603-01C4-4315-983E-EFFFC7F78FE3}"/>
              </a:ext>
            </a:extLst>
          </p:cNvPr>
          <p:cNvSpPr txBox="1"/>
          <p:nvPr/>
        </p:nvSpPr>
        <p:spPr>
          <a:xfrm>
            <a:off x="597166" y="4014904"/>
            <a:ext cx="162781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146194"/>
                </a:solidFill>
                <a:effectLst/>
                <a:uLnTx/>
                <a:uFillTx/>
                <a:latin typeface="Gill Sans MT" panose="020B0502020104020203" pitchFamily="34" charset="0"/>
                <a:ea typeface="+mn-ea"/>
                <a:cs typeface="Aharoni" panose="02010803020104030203" pitchFamily="2" charset="-79"/>
              </a:rPr>
              <a:t>PERSONAL SKILLS</a:t>
            </a:r>
          </a:p>
        </p:txBody>
      </p:sp>
      <p:sp>
        <p:nvSpPr>
          <p:cNvPr id="21" name="TextBox 20">
            <a:extLst>
              <a:ext uri="{FF2B5EF4-FFF2-40B4-BE49-F238E27FC236}">
                <a16:creationId xmlns:a16="http://schemas.microsoft.com/office/drawing/2014/main" id="{5A745C01-ABEF-4F5C-9B2D-9F4F74EBC350}"/>
              </a:ext>
            </a:extLst>
          </p:cNvPr>
          <p:cNvSpPr txBox="1"/>
          <p:nvPr/>
        </p:nvSpPr>
        <p:spPr>
          <a:xfrm>
            <a:off x="594815" y="4330323"/>
            <a:ext cx="1038746" cy="1384995"/>
          </a:xfrm>
          <a:prstGeom prst="rect">
            <a:avLst/>
          </a:prstGeom>
          <a:noFill/>
        </p:spPr>
        <p:txBody>
          <a:bodyPr wrap="non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146194"/>
                </a:solidFill>
                <a:effectLst/>
                <a:uLnTx/>
                <a:uFillTx/>
                <a:latin typeface="Gill Sans Nova Cond" panose="020B0606020104020203" pitchFamily="34" charset="0"/>
                <a:ea typeface="+mn-ea"/>
                <a:cs typeface="Aharoni" panose="02010803020104030203" pitchFamily="2" charset="-79"/>
              </a:rPr>
              <a:t>Web Design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146194"/>
                </a:solidFill>
                <a:effectLst/>
                <a:uLnTx/>
                <a:uFillTx/>
                <a:latin typeface="Gill Sans Nova Cond" panose="020B0606020104020203" pitchFamily="34" charset="0"/>
                <a:ea typeface="+mn-ea"/>
                <a:cs typeface="Aharoni" panose="02010803020104030203" pitchFamily="2" charset="-79"/>
              </a:rPr>
              <a:t>Photography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146194"/>
                </a:solidFill>
                <a:effectLst/>
                <a:uLnTx/>
                <a:uFillTx/>
                <a:latin typeface="Gill Sans Nova Cond" panose="020B0606020104020203" pitchFamily="34" charset="0"/>
                <a:ea typeface="+mn-ea"/>
                <a:cs typeface="Aharoni" panose="02010803020104030203" pitchFamily="2" charset="-79"/>
              </a:rPr>
              <a:t>Video Editing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146194"/>
                </a:solidFill>
                <a:effectLst/>
                <a:uLnTx/>
                <a:uFillTx/>
                <a:latin typeface="Gill Sans Nova Cond" panose="020B0606020104020203" pitchFamily="34" charset="0"/>
                <a:ea typeface="+mn-ea"/>
                <a:cs typeface="Aharoni" panose="02010803020104030203" pitchFamily="2" charset="-79"/>
              </a:rPr>
              <a:t>Graphic Design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146194"/>
                </a:solidFill>
                <a:effectLst/>
                <a:uLnTx/>
                <a:uFillTx/>
                <a:latin typeface="Gill Sans Nova Cond" panose="020B0606020104020203" pitchFamily="34" charset="0"/>
                <a:ea typeface="+mn-ea"/>
                <a:cs typeface="Aharoni" panose="02010803020104030203" pitchFamily="2" charset="-79"/>
              </a:rPr>
              <a:t>SEO</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146194"/>
                </a:solidFill>
                <a:effectLst/>
                <a:uLnTx/>
                <a:uFillTx/>
                <a:latin typeface="Gill Sans Nova Cond" panose="020B0606020104020203" pitchFamily="34" charset="0"/>
                <a:ea typeface="+mn-ea"/>
                <a:cs typeface="Aharoni" panose="02010803020104030203" pitchFamily="2" charset="-79"/>
              </a:rPr>
              <a:t>Marketing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146194"/>
                </a:solidFill>
                <a:effectLst/>
                <a:uLnTx/>
                <a:uFillTx/>
                <a:latin typeface="Gill Sans Nova Cond" panose="020B0606020104020203" pitchFamily="34" charset="0"/>
                <a:ea typeface="+mn-ea"/>
                <a:cs typeface="Aharoni" panose="02010803020104030203" pitchFamily="2" charset="-79"/>
              </a:rPr>
              <a:t>Branding Design</a:t>
            </a:r>
          </a:p>
        </p:txBody>
      </p:sp>
      <p:sp>
        <p:nvSpPr>
          <p:cNvPr id="23" name="TextBox 22">
            <a:extLst>
              <a:ext uri="{FF2B5EF4-FFF2-40B4-BE49-F238E27FC236}">
                <a16:creationId xmlns:a16="http://schemas.microsoft.com/office/drawing/2014/main" id="{D9019863-C182-459F-811A-FEF9C14127B0}"/>
              </a:ext>
            </a:extLst>
          </p:cNvPr>
          <p:cNvSpPr txBox="1"/>
          <p:nvPr/>
        </p:nvSpPr>
        <p:spPr>
          <a:xfrm>
            <a:off x="594815" y="6016468"/>
            <a:ext cx="1691232"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146194"/>
                </a:solidFill>
                <a:effectLst/>
                <a:uLnTx/>
                <a:uFillTx/>
                <a:latin typeface="Gill Sans MT" panose="020B0502020104020203" pitchFamily="34" charset="0"/>
                <a:ea typeface="+mn-ea"/>
                <a:cs typeface="Aharoni" panose="02010803020104030203" pitchFamily="2" charset="-79"/>
              </a:rPr>
              <a:t>LANGUAGE SKILLS</a:t>
            </a:r>
          </a:p>
        </p:txBody>
      </p:sp>
      <p:sp>
        <p:nvSpPr>
          <p:cNvPr id="25" name="TextBox 24">
            <a:extLst>
              <a:ext uri="{FF2B5EF4-FFF2-40B4-BE49-F238E27FC236}">
                <a16:creationId xmlns:a16="http://schemas.microsoft.com/office/drawing/2014/main" id="{AE0C0DAC-B316-4D9A-A85B-333248DE63CF}"/>
              </a:ext>
            </a:extLst>
          </p:cNvPr>
          <p:cNvSpPr txBox="1"/>
          <p:nvPr/>
        </p:nvSpPr>
        <p:spPr>
          <a:xfrm>
            <a:off x="594815" y="6318758"/>
            <a:ext cx="1752403"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146194"/>
                </a:solidFill>
                <a:effectLst/>
                <a:uLnTx/>
                <a:uFillTx/>
                <a:latin typeface="Gill Sans Nova Cond" panose="020B0606020104020203" pitchFamily="34" charset="0"/>
                <a:ea typeface="+mn-ea"/>
                <a:cs typeface="Aharoni" panose="02010803020104030203" pitchFamily="2" charset="-79"/>
              </a:rPr>
              <a:t>English			95%</a:t>
            </a:r>
          </a:p>
        </p:txBody>
      </p:sp>
      <p:sp>
        <p:nvSpPr>
          <p:cNvPr id="27" name="TextBox 26">
            <a:extLst>
              <a:ext uri="{FF2B5EF4-FFF2-40B4-BE49-F238E27FC236}">
                <a16:creationId xmlns:a16="http://schemas.microsoft.com/office/drawing/2014/main" id="{DE588929-18AA-4B50-9BF2-3ED0DCCC7074}"/>
              </a:ext>
            </a:extLst>
          </p:cNvPr>
          <p:cNvSpPr txBox="1"/>
          <p:nvPr/>
        </p:nvSpPr>
        <p:spPr>
          <a:xfrm>
            <a:off x="594815" y="6690373"/>
            <a:ext cx="1752403"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146194"/>
                </a:solidFill>
                <a:effectLst/>
                <a:uLnTx/>
                <a:uFillTx/>
                <a:latin typeface="Gill Sans Nova Cond" panose="020B0606020104020203" pitchFamily="34" charset="0"/>
                <a:ea typeface="+mn-ea"/>
                <a:cs typeface="Aharoni" panose="02010803020104030203" pitchFamily="2" charset="-79"/>
              </a:rPr>
              <a:t>Spanish			85%</a:t>
            </a:r>
          </a:p>
        </p:txBody>
      </p:sp>
      <p:sp>
        <p:nvSpPr>
          <p:cNvPr id="30" name="Rectangle 29">
            <a:extLst>
              <a:ext uri="{FF2B5EF4-FFF2-40B4-BE49-F238E27FC236}">
                <a16:creationId xmlns:a16="http://schemas.microsoft.com/office/drawing/2014/main" id="{3F5DD6EE-187D-4770-A7EE-350EDA8CEDF3}"/>
              </a:ext>
            </a:extLst>
          </p:cNvPr>
          <p:cNvSpPr/>
          <p:nvPr/>
        </p:nvSpPr>
        <p:spPr>
          <a:xfrm>
            <a:off x="697230" y="6553200"/>
            <a:ext cx="1588817" cy="6784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28" name="Rectangle 27">
            <a:extLst>
              <a:ext uri="{FF2B5EF4-FFF2-40B4-BE49-F238E27FC236}">
                <a16:creationId xmlns:a16="http://schemas.microsoft.com/office/drawing/2014/main" id="{428313DB-0764-43D4-99F9-06161B535889}"/>
              </a:ext>
            </a:extLst>
          </p:cNvPr>
          <p:cNvSpPr/>
          <p:nvPr/>
        </p:nvSpPr>
        <p:spPr>
          <a:xfrm>
            <a:off x="697230" y="6553200"/>
            <a:ext cx="1451610" cy="678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2" name="Rectangle 31">
            <a:extLst>
              <a:ext uri="{FF2B5EF4-FFF2-40B4-BE49-F238E27FC236}">
                <a16:creationId xmlns:a16="http://schemas.microsoft.com/office/drawing/2014/main" id="{5D3D3DE9-86BD-4454-8781-95580238CEAA}"/>
              </a:ext>
            </a:extLst>
          </p:cNvPr>
          <p:cNvSpPr/>
          <p:nvPr/>
        </p:nvSpPr>
        <p:spPr>
          <a:xfrm>
            <a:off x="697230" y="6933448"/>
            <a:ext cx="1588817" cy="6784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4" name="Rectangle 33">
            <a:extLst>
              <a:ext uri="{FF2B5EF4-FFF2-40B4-BE49-F238E27FC236}">
                <a16:creationId xmlns:a16="http://schemas.microsoft.com/office/drawing/2014/main" id="{EA5B7897-FA3D-4B33-A8EF-7CF1215A3514}"/>
              </a:ext>
            </a:extLst>
          </p:cNvPr>
          <p:cNvSpPr/>
          <p:nvPr/>
        </p:nvSpPr>
        <p:spPr>
          <a:xfrm>
            <a:off x="697231" y="6933448"/>
            <a:ext cx="1310640" cy="678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39EBDBDF-6A80-47CB-AD04-2B4571BECE7C}"/>
              </a:ext>
            </a:extLst>
          </p:cNvPr>
          <p:cNvSpPr txBox="1"/>
          <p:nvPr/>
        </p:nvSpPr>
        <p:spPr>
          <a:xfrm>
            <a:off x="594815" y="7381795"/>
            <a:ext cx="112562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146194"/>
                </a:solidFill>
                <a:effectLst/>
                <a:uLnTx/>
                <a:uFillTx/>
                <a:latin typeface="Gill Sans MT" panose="020B0502020104020203" pitchFamily="34" charset="0"/>
                <a:ea typeface="+mn-ea"/>
                <a:cs typeface="Aharoni" panose="02010803020104030203" pitchFamily="2" charset="-79"/>
              </a:rPr>
              <a:t>REFERENCE</a:t>
            </a:r>
          </a:p>
        </p:txBody>
      </p:sp>
      <p:sp>
        <p:nvSpPr>
          <p:cNvPr id="38" name="TextBox 37">
            <a:extLst>
              <a:ext uri="{FF2B5EF4-FFF2-40B4-BE49-F238E27FC236}">
                <a16:creationId xmlns:a16="http://schemas.microsoft.com/office/drawing/2014/main" id="{EE2F1D09-249B-47C0-AC8B-7638935D1519}"/>
              </a:ext>
            </a:extLst>
          </p:cNvPr>
          <p:cNvSpPr txBox="1"/>
          <p:nvPr/>
        </p:nvSpPr>
        <p:spPr>
          <a:xfrm>
            <a:off x="594815" y="7858769"/>
            <a:ext cx="127150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1">
                <a:ln>
                  <a:noFill/>
                </a:ln>
                <a:solidFill>
                  <a:srgbClr val="146194"/>
                </a:solidFill>
                <a:effectLst/>
                <a:uLnTx/>
                <a:uFillTx/>
                <a:latin typeface="Gill Sans MT" panose="020B0502020104020203" pitchFamily="34" charset="0"/>
                <a:ea typeface="+mn-ea"/>
                <a:cs typeface="Aharoni" panose="02010803020104030203" pitchFamily="2" charset="-79"/>
              </a:rPr>
              <a:t>ESTELLE DARCY</a:t>
            </a:r>
          </a:p>
        </p:txBody>
      </p:sp>
      <p:sp>
        <p:nvSpPr>
          <p:cNvPr id="40" name="TextBox 39">
            <a:extLst>
              <a:ext uri="{FF2B5EF4-FFF2-40B4-BE49-F238E27FC236}">
                <a16:creationId xmlns:a16="http://schemas.microsoft.com/office/drawing/2014/main" id="{C2DC1FB2-C79F-470B-9435-CF524ED865A6}"/>
              </a:ext>
            </a:extLst>
          </p:cNvPr>
          <p:cNvSpPr txBox="1"/>
          <p:nvPr/>
        </p:nvSpPr>
        <p:spPr>
          <a:xfrm>
            <a:off x="602222" y="8571239"/>
            <a:ext cx="154080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1">
                <a:ln>
                  <a:noFill/>
                </a:ln>
                <a:solidFill>
                  <a:srgbClr val="146194"/>
                </a:solidFill>
                <a:effectLst/>
                <a:uLnTx/>
                <a:uFillTx/>
                <a:latin typeface="Gill Sans MT" panose="020B0502020104020203" pitchFamily="34" charset="0"/>
                <a:ea typeface="+mn-ea"/>
                <a:cs typeface="Aharoni" panose="02010803020104030203" pitchFamily="2" charset="-79"/>
              </a:rPr>
              <a:t>PEDRO HERNANDES</a:t>
            </a:r>
          </a:p>
        </p:txBody>
      </p:sp>
      <p:sp>
        <p:nvSpPr>
          <p:cNvPr id="42" name="TextBox 41">
            <a:extLst>
              <a:ext uri="{FF2B5EF4-FFF2-40B4-BE49-F238E27FC236}">
                <a16:creationId xmlns:a16="http://schemas.microsoft.com/office/drawing/2014/main" id="{BF766C79-CF0F-45EC-8D84-5C95E4599D3F}"/>
              </a:ext>
            </a:extLst>
          </p:cNvPr>
          <p:cNvSpPr txBox="1"/>
          <p:nvPr/>
        </p:nvSpPr>
        <p:spPr>
          <a:xfrm>
            <a:off x="602222" y="8064346"/>
            <a:ext cx="1410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46194"/>
                </a:solidFill>
                <a:effectLst/>
                <a:uLnTx/>
                <a:uFillTx/>
                <a:latin typeface="Gill Sans MT" panose="020B0502020104020203" pitchFamily="34" charset="0"/>
                <a:ea typeface="+mn-ea"/>
                <a:cs typeface="Aharoni" panose="02010803020104030203" pitchFamily="2" charset="-79"/>
              </a:rPr>
              <a:t>FAUGET STUDIO / CEO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46194"/>
                </a:solidFill>
                <a:effectLst/>
                <a:uLnTx/>
                <a:uFillTx/>
                <a:latin typeface="Gill Sans MT" panose="020B0502020104020203" pitchFamily="34" charset="0"/>
                <a:ea typeface="+mn-ea"/>
                <a:cs typeface="Aharoni" panose="02010803020104030203" pitchFamily="2" charset="-79"/>
              </a:rPr>
              <a:t>+1 – 888 – 345 - 4567</a:t>
            </a:r>
          </a:p>
        </p:txBody>
      </p:sp>
      <p:sp>
        <p:nvSpPr>
          <p:cNvPr id="44" name="TextBox 43">
            <a:extLst>
              <a:ext uri="{FF2B5EF4-FFF2-40B4-BE49-F238E27FC236}">
                <a16:creationId xmlns:a16="http://schemas.microsoft.com/office/drawing/2014/main" id="{AE88FA16-0A7F-4671-A3D5-92121CF5A072}"/>
              </a:ext>
            </a:extLst>
          </p:cNvPr>
          <p:cNvSpPr txBox="1"/>
          <p:nvPr/>
        </p:nvSpPr>
        <p:spPr>
          <a:xfrm>
            <a:off x="596907" y="8784753"/>
            <a:ext cx="168828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46194"/>
                </a:solidFill>
                <a:effectLst/>
                <a:uLnTx/>
                <a:uFillTx/>
                <a:latin typeface="Gill Sans MT" panose="020B0502020104020203" pitchFamily="34" charset="0"/>
                <a:ea typeface="+mn-ea"/>
                <a:cs typeface="Aharoni" panose="02010803020104030203" pitchFamily="2" charset="-79"/>
              </a:rPr>
              <a:t>HERNANDES &amp; CO / OWNER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46194"/>
                </a:solidFill>
                <a:effectLst/>
                <a:uLnTx/>
                <a:uFillTx/>
                <a:latin typeface="Gill Sans MT" panose="020B0502020104020203" pitchFamily="34" charset="0"/>
                <a:ea typeface="+mn-ea"/>
                <a:cs typeface="Aharoni" panose="02010803020104030203" pitchFamily="2" charset="-79"/>
              </a:rPr>
              <a:t>+34 – 999 – 888 - 7654</a:t>
            </a:r>
          </a:p>
        </p:txBody>
      </p:sp>
      <p:sp>
        <p:nvSpPr>
          <p:cNvPr id="46" name="TextBox 45">
            <a:extLst>
              <a:ext uri="{FF2B5EF4-FFF2-40B4-BE49-F238E27FC236}">
                <a16:creationId xmlns:a16="http://schemas.microsoft.com/office/drawing/2014/main" id="{0B0FB9FA-0082-4B6E-B2C0-09FE8BEC12F3}"/>
              </a:ext>
            </a:extLst>
          </p:cNvPr>
          <p:cNvSpPr txBox="1"/>
          <p:nvPr/>
        </p:nvSpPr>
        <p:spPr>
          <a:xfrm>
            <a:off x="2903573" y="745123"/>
            <a:ext cx="1744517"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PROFILE INFO </a:t>
            </a:r>
          </a:p>
        </p:txBody>
      </p:sp>
      <p:sp>
        <p:nvSpPr>
          <p:cNvPr id="50" name="TextBox 49">
            <a:extLst>
              <a:ext uri="{FF2B5EF4-FFF2-40B4-BE49-F238E27FC236}">
                <a16:creationId xmlns:a16="http://schemas.microsoft.com/office/drawing/2014/main" id="{461EA41E-FEF5-44AF-AB5D-05EC1575C3A9}"/>
              </a:ext>
            </a:extLst>
          </p:cNvPr>
          <p:cNvSpPr txBox="1"/>
          <p:nvPr/>
        </p:nvSpPr>
        <p:spPr>
          <a:xfrm>
            <a:off x="2903573" y="3550979"/>
            <a:ext cx="2296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WORK EXPERIENCE</a:t>
            </a:r>
          </a:p>
        </p:txBody>
      </p:sp>
      <p:cxnSp>
        <p:nvCxnSpPr>
          <p:cNvPr id="52" name="Straight Connector 51">
            <a:extLst>
              <a:ext uri="{FF2B5EF4-FFF2-40B4-BE49-F238E27FC236}">
                <a16:creationId xmlns:a16="http://schemas.microsoft.com/office/drawing/2014/main" id="{BB7F413E-A2DA-4E3D-80C5-A459CA38967C}"/>
              </a:ext>
            </a:extLst>
          </p:cNvPr>
          <p:cNvCxnSpPr>
            <a:cxnSpLocks/>
            <a:stCxn id="46" idx="3"/>
          </p:cNvCxnSpPr>
          <p:nvPr/>
        </p:nvCxnSpPr>
        <p:spPr>
          <a:xfrm>
            <a:off x="4648090" y="914400"/>
            <a:ext cx="1530768" cy="0"/>
          </a:xfrm>
          <a:prstGeom prst="line">
            <a:avLst/>
          </a:prstGeom>
          <a:ln w="25400">
            <a:solidFill>
              <a:schemeClr val="accent1">
                <a:alpha val="60000"/>
              </a:schemeClr>
            </a:solidFill>
          </a:ln>
        </p:spPr>
        <p:style>
          <a:lnRef idx="1">
            <a:schemeClr val="accent6"/>
          </a:lnRef>
          <a:fillRef idx="0">
            <a:schemeClr val="accent6"/>
          </a:fillRef>
          <a:effectRef idx="0">
            <a:schemeClr val="accent6"/>
          </a:effectRef>
          <a:fontRef idx="minor">
            <a:schemeClr val="tx1"/>
          </a:fontRef>
        </p:style>
      </p:cxnSp>
      <p:cxnSp>
        <p:nvCxnSpPr>
          <p:cNvPr id="54" name="Straight Connector 53">
            <a:extLst>
              <a:ext uri="{FF2B5EF4-FFF2-40B4-BE49-F238E27FC236}">
                <a16:creationId xmlns:a16="http://schemas.microsoft.com/office/drawing/2014/main" id="{6CF476F4-E9B0-48D7-9822-4330091D6D2D}"/>
              </a:ext>
            </a:extLst>
          </p:cNvPr>
          <p:cNvCxnSpPr>
            <a:cxnSpLocks/>
            <a:stCxn id="50" idx="3"/>
          </p:cNvCxnSpPr>
          <p:nvPr/>
        </p:nvCxnSpPr>
        <p:spPr>
          <a:xfrm>
            <a:off x="5199907" y="3720256"/>
            <a:ext cx="978951" cy="0"/>
          </a:xfrm>
          <a:prstGeom prst="line">
            <a:avLst/>
          </a:prstGeom>
          <a:ln w="25400">
            <a:solidFill>
              <a:schemeClr val="accent1">
                <a:alpha val="60000"/>
              </a:schemeClr>
            </a:solidFill>
          </a:ln>
        </p:spPr>
        <p:style>
          <a:lnRef idx="1">
            <a:schemeClr val="accent6"/>
          </a:lnRef>
          <a:fillRef idx="0">
            <a:schemeClr val="accent6"/>
          </a:fillRef>
          <a:effectRef idx="0">
            <a:schemeClr val="accent6"/>
          </a:effectRef>
          <a:fontRef idx="minor">
            <a:schemeClr val="tx1"/>
          </a:fontRef>
        </p:style>
      </p:cxnSp>
      <p:sp>
        <p:nvSpPr>
          <p:cNvPr id="66" name="TextBox 65">
            <a:extLst>
              <a:ext uri="{FF2B5EF4-FFF2-40B4-BE49-F238E27FC236}">
                <a16:creationId xmlns:a16="http://schemas.microsoft.com/office/drawing/2014/main" id="{B65AC10B-FC5B-4B5A-844B-D9B15A547846}"/>
              </a:ext>
            </a:extLst>
          </p:cNvPr>
          <p:cNvSpPr txBox="1"/>
          <p:nvPr/>
        </p:nvSpPr>
        <p:spPr>
          <a:xfrm>
            <a:off x="2949182" y="4049938"/>
            <a:ext cx="68640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MAY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AUG 2013</a:t>
            </a:r>
          </a:p>
        </p:txBody>
      </p:sp>
      <p:cxnSp>
        <p:nvCxnSpPr>
          <p:cNvPr id="68" name="Straight Connector 67">
            <a:extLst>
              <a:ext uri="{FF2B5EF4-FFF2-40B4-BE49-F238E27FC236}">
                <a16:creationId xmlns:a16="http://schemas.microsoft.com/office/drawing/2014/main" id="{1DA61488-5428-4CA6-BF4D-3D8999171253}"/>
              </a:ext>
            </a:extLst>
          </p:cNvPr>
          <p:cNvCxnSpPr>
            <a:stCxn id="59" idx="4"/>
            <a:endCxn id="61" idx="0"/>
          </p:cNvCxnSpPr>
          <p:nvPr/>
        </p:nvCxnSpPr>
        <p:spPr>
          <a:xfrm>
            <a:off x="3948725" y="4285874"/>
            <a:ext cx="0" cy="892105"/>
          </a:xfrm>
          <a:prstGeom prst="line">
            <a:avLst/>
          </a:prstGeom>
          <a:ln w="12700">
            <a:solidFill>
              <a:schemeClr val="accent1">
                <a:alpha val="60000"/>
              </a:schemeClr>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9A72B3B-099E-42B0-9AED-1D69ABD059D4}"/>
              </a:ext>
            </a:extLst>
          </p:cNvPr>
          <p:cNvCxnSpPr>
            <a:cxnSpLocks/>
            <a:endCxn id="63" idx="0"/>
          </p:cNvCxnSpPr>
          <p:nvPr/>
        </p:nvCxnSpPr>
        <p:spPr>
          <a:xfrm>
            <a:off x="3947160" y="5385562"/>
            <a:ext cx="1565" cy="867481"/>
          </a:xfrm>
          <a:prstGeom prst="line">
            <a:avLst/>
          </a:prstGeom>
          <a:ln w="12700">
            <a:solidFill>
              <a:schemeClr val="accent1">
                <a:alpha val="60000"/>
              </a:schemeClr>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D44DFF-0DB1-40F7-B155-072A429830A0}"/>
              </a:ext>
            </a:extLst>
          </p:cNvPr>
          <p:cNvCxnSpPr>
            <a:cxnSpLocks/>
            <a:stCxn id="63" idx="4"/>
          </p:cNvCxnSpPr>
          <p:nvPr/>
        </p:nvCxnSpPr>
        <p:spPr>
          <a:xfrm>
            <a:off x="3948725" y="6460626"/>
            <a:ext cx="0" cy="622926"/>
          </a:xfrm>
          <a:prstGeom prst="line">
            <a:avLst/>
          </a:prstGeom>
          <a:ln w="12700">
            <a:solidFill>
              <a:schemeClr val="accent1">
                <a:alpha val="60000"/>
              </a:schemeClr>
            </a:solidFill>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0280E091-7DD5-4F3A-AD41-B37982752BA2}"/>
              </a:ext>
            </a:extLst>
          </p:cNvPr>
          <p:cNvSpPr txBox="1"/>
          <p:nvPr/>
        </p:nvSpPr>
        <p:spPr>
          <a:xfrm>
            <a:off x="2949182" y="5143002"/>
            <a:ext cx="68640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AUG 2013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FEB 2011</a:t>
            </a:r>
          </a:p>
        </p:txBody>
      </p:sp>
      <p:sp>
        <p:nvSpPr>
          <p:cNvPr id="80" name="TextBox 79">
            <a:extLst>
              <a:ext uri="{FF2B5EF4-FFF2-40B4-BE49-F238E27FC236}">
                <a16:creationId xmlns:a16="http://schemas.microsoft.com/office/drawing/2014/main" id="{C9D819D9-FC42-4499-BC3C-68F92E6D2D98}"/>
              </a:ext>
            </a:extLst>
          </p:cNvPr>
          <p:cNvSpPr txBox="1"/>
          <p:nvPr/>
        </p:nvSpPr>
        <p:spPr>
          <a:xfrm>
            <a:off x="2949182" y="6214646"/>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DEC 2009</a:t>
            </a:r>
          </a:p>
        </p:txBody>
      </p:sp>
      <p:sp>
        <p:nvSpPr>
          <p:cNvPr id="59" name="Oval 58">
            <a:extLst>
              <a:ext uri="{FF2B5EF4-FFF2-40B4-BE49-F238E27FC236}">
                <a16:creationId xmlns:a16="http://schemas.microsoft.com/office/drawing/2014/main" id="{742BDD6C-CEB1-4B2A-977B-CA4C5114165C}"/>
              </a:ext>
            </a:extLst>
          </p:cNvPr>
          <p:cNvSpPr/>
          <p:nvPr/>
        </p:nvSpPr>
        <p:spPr>
          <a:xfrm>
            <a:off x="3844933" y="4078291"/>
            <a:ext cx="207583" cy="207583"/>
          </a:xfrm>
          <a:prstGeom prst="ellipse">
            <a:avLst/>
          </a:prstGeom>
          <a:solidFill>
            <a:schemeClr val="bg2"/>
          </a:solidFill>
          <a:ln w="25400">
            <a:solidFill>
              <a:schemeClr val="accent1">
                <a:alpha val="60000"/>
              </a:schemeClr>
            </a:solidFill>
          </a:ln>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1" name="Oval 60">
            <a:extLst>
              <a:ext uri="{FF2B5EF4-FFF2-40B4-BE49-F238E27FC236}">
                <a16:creationId xmlns:a16="http://schemas.microsoft.com/office/drawing/2014/main" id="{F73F7FDD-D2B0-40F2-AB07-7D4B3E088FE1}"/>
              </a:ext>
            </a:extLst>
          </p:cNvPr>
          <p:cNvSpPr/>
          <p:nvPr/>
        </p:nvSpPr>
        <p:spPr>
          <a:xfrm>
            <a:off x="3844933" y="5177979"/>
            <a:ext cx="207583" cy="207583"/>
          </a:xfrm>
          <a:prstGeom prst="ellipse">
            <a:avLst/>
          </a:prstGeom>
          <a:solidFill>
            <a:schemeClr val="bg2"/>
          </a:solidFill>
          <a:ln w="25400">
            <a:solidFill>
              <a:schemeClr val="accent1">
                <a:alpha val="60000"/>
              </a:schemeClr>
            </a:solidFill>
          </a:ln>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 name="Oval 62">
            <a:extLst>
              <a:ext uri="{FF2B5EF4-FFF2-40B4-BE49-F238E27FC236}">
                <a16:creationId xmlns:a16="http://schemas.microsoft.com/office/drawing/2014/main" id="{7401A404-6124-4510-B582-1E116BECB226}"/>
              </a:ext>
            </a:extLst>
          </p:cNvPr>
          <p:cNvSpPr/>
          <p:nvPr/>
        </p:nvSpPr>
        <p:spPr>
          <a:xfrm>
            <a:off x="3844933" y="6253043"/>
            <a:ext cx="207583" cy="207583"/>
          </a:xfrm>
          <a:prstGeom prst="ellipse">
            <a:avLst/>
          </a:prstGeom>
          <a:solidFill>
            <a:schemeClr val="bg2"/>
          </a:solidFill>
          <a:ln w="25400">
            <a:solidFill>
              <a:schemeClr val="accent1">
                <a:alpha val="60000"/>
              </a:schemeClr>
            </a:solidFill>
          </a:ln>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2" name="TextBox 81">
            <a:extLst>
              <a:ext uri="{FF2B5EF4-FFF2-40B4-BE49-F238E27FC236}">
                <a16:creationId xmlns:a16="http://schemas.microsoft.com/office/drawing/2014/main" id="{D30D98A2-B02B-4349-811F-BA71A936DDE2}"/>
              </a:ext>
            </a:extLst>
          </p:cNvPr>
          <p:cNvSpPr txBox="1"/>
          <p:nvPr/>
        </p:nvSpPr>
        <p:spPr>
          <a:xfrm>
            <a:off x="4156308" y="4049938"/>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FAUGET STUDIO</a:t>
            </a:r>
          </a:p>
        </p:txBody>
      </p:sp>
      <p:sp>
        <p:nvSpPr>
          <p:cNvPr id="86" name="TextBox 85">
            <a:extLst>
              <a:ext uri="{FF2B5EF4-FFF2-40B4-BE49-F238E27FC236}">
                <a16:creationId xmlns:a16="http://schemas.microsoft.com/office/drawing/2014/main" id="{3C48CAB8-A9D4-4A0F-A657-2D5E8AC99586}"/>
              </a:ext>
            </a:extLst>
          </p:cNvPr>
          <p:cNvSpPr txBox="1"/>
          <p:nvPr/>
        </p:nvSpPr>
        <p:spPr>
          <a:xfrm>
            <a:off x="4156308" y="4393372"/>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prstClr val="white"/>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endParaRPr>
          </a:p>
        </p:txBody>
      </p:sp>
      <p:sp>
        <p:nvSpPr>
          <p:cNvPr id="88" name="TextBox 87">
            <a:extLst>
              <a:ext uri="{FF2B5EF4-FFF2-40B4-BE49-F238E27FC236}">
                <a16:creationId xmlns:a16="http://schemas.microsoft.com/office/drawing/2014/main" id="{45154758-E012-439E-918A-600DB3775D71}"/>
              </a:ext>
            </a:extLst>
          </p:cNvPr>
          <p:cNvSpPr txBox="1"/>
          <p:nvPr/>
        </p:nvSpPr>
        <p:spPr>
          <a:xfrm>
            <a:off x="4154743" y="5143002"/>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FAUGET STUDIO</a:t>
            </a:r>
          </a:p>
        </p:txBody>
      </p:sp>
      <p:sp>
        <p:nvSpPr>
          <p:cNvPr id="90" name="TextBox 89">
            <a:extLst>
              <a:ext uri="{FF2B5EF4-FFF2-40B4-BE49-F238E27FC236}">
                <a16:creationId xmlns:a16="http://schemas.microsoft.com/office/drawing/2014/main" id="{57262289-F783-4421-9164-3D19F912CBC9}"/>
              </a:ext>
            </a:extLst>
          </p:cNvPr>
          <p:cNvSpPr txBox="1"/>
          <p:nvPr/>
        </p:nvSpPr>
        <p:spPr>
          <a:xfrm>
            <a:off x="4154743" y="5486436"/>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prstClr val="white"/>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endParaRPr>
          </a:p>
        </p:txBody>
      </p:sp>
      <p:sp>
        <p:nvSpPr>
          <p:cNvPr id="92" name="TextBox 91">
            <a:extLst>
              <a:ext uri="{FF2B5EF4-FFF2-40B4-BE49-F238E27FC236}">
                <a16:creationId xmlns:a16="http://schemas.microsoft.com/office/drawing/2014/main" id="{B8C8A3AD-78A9-444B-A508-88ED1AAC9C7F}"/>
              </a:ext>
            </a:extLst>
          </p:cNvPr>
          <p:cNvSpPr txBox="1"/>
          <p:nvPr/>
        </p:nvSpPr>
        <p:spPr>
          <a:xfrm>
            <a:off x="4154743" y="6210695"/>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FAUGET STUDIO</a:t>
            </a:r>
          </a:p>
        </p:txBody>
      </p:sp>
      <p:sp>
        <p:nvSpPr>
          <p:cNvPr id="94" name="TextBox 93">
            <a:extLst>
              <a:ext uri="{FF2B5EF4-FFF2-40B4-BE49-F238E27FC236}">
                <a16:creationId xmlns:a16="http://schemas.microsoft.com/office/drawing/2014/main" id="{8EB096AE-1F88-4A44-B0AF-0BD7D5F6CC53}"/>
              </a:ext>
            </a:extLst>
          </p:cNvPr>
          <p:cNvSpPr txBox="1"/>
          <p:nvPr/>
        </p:nvSpPr>
        <p:spPr>
          <a:xfrm>
            <a:off x="4154743" y="6554129"/>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prstClr val="white"/>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endParaRPr>
          </a:p>
        </p:txBody>
      </p:sp>
      <p:sp>
        <p:nvSpPr>
          <p:cNvPr id="96" name="TextBox 95">
            <a:extLst>
              <a:ext uri="{FF2B5EF4-FFF2-40B4-BE49-F238E27FC236}">
                <a16:creationId xmlns:a16="http://schemas.microsoft.com/office/drawing/2014/main" id="{9FAE4A85-21B4-4E7B-B662-1012D27382B8}"/>
              </a:ext>
            </a:extLst>
          </p:cNvPr>
          <p:cNvSpPr txBox="1"/>
          <p:nvPr/>
        </p:nvSpPr>
        <p:spPr>
          <a:xfrm>
            <a:off x="2949182" y="7328107"/>
            <a:ext cx="151137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EDUCATION</a:t>
            </a:r>
          </a:p>
        </p:txBody>
      </p:sp>
      <p:cxnSp>
        <p:nvCxnSpPr>
          <p:cNvPr id="98" name="Straight Connector 97">
            <a:extLst>
              <a:ext uri="{FF2B5EF4-FFF2-40B4-BE49-F238E27FC236}">
                <a16:creationId xmlns:a16="http://schemas.microsoft.com/office/drawing/2014/main" id="{56F10D34-264E-4F89-8E5A-23E79459E965}"/>
              </a:ext>
            </a:extLst>
          </p:cNvPr>
          <p:cNvCxnSpPr>
            <a:cxnSpLocks/>
            <a:stCxn id="96" idx="3"/>
          </p:cNvCxnSpPr>
          <p:nvPr/>
        </p:nvCxnSpPr>
        <p:spPr>
          <a:xfrm>
            <a:off x="4460558" y="7497384"/>
            <a:ext cx="1763909" cy="0"/>
          </a:xfrm>
          <a:prstGeom prst="line">
            <a:avLst/>
          </a:prstGeom>
          <a:ln w="25400">
            <a:solidFill>
              <a:schemeClr val="accent1">
                <a:alpha val="60000"/>
              </a:schemeClr>
            </a:solidFill>
          </a:ln>
        </p:spPr>
        <p:style>
          <a:lnRef idx="1">
            <a:schemeClr val="accent6"/>
          </a:lnRef>
          <a:fillRef idx="0">
            <a:schemeClr val="accent6"/>
          </a:fillRef>
          <a:effectRef idx="0">
            <a:schemeClr val="accent6"/>
          </a:effectRef>
          <a:fontRef idx="minor">
            <a:schemeClr val="tx1"/>
          </a:fontRef>
        </p:style>
      </p:cxnSp>
      <p:sp>
        <p:nvSpPr>
          <p:cNvPr id="100" name="TextBox 99">
            <a:extLst>
              <a:ext uri="{FF2B5EF4-FFF2-40B4-BE49-F238E27FC236}">
                <a16:creationId xmlns:a16="http://schemas.microsoft.com/office/drawing/2014/main" id="{7112A2A1-27E2-4DAB-994F-15B82D081AE5}"/>
              </a:ext>
            </a:extLst>
          </p:cNvPr>
          <p:cNvSpPr txBox="1"/>
          <p:nvPr/>
        </p:nvSpPr>
        <p:spPr>
          <a:xfrm>
            <a:off x="2947041" y="7839889"/>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DEC 2009</a:t>
            </a:r>
          </a:p>
        </p:txBody>
      </p:sp>
      <p:sp>
        <p:nvSpPr>
          <p:cNvPr id="102" name="TextBox 101">
            <a:extLst>
              <a:ext uri="{FF2B5EF4-FFF2-40B4-BE49-F238E27FC236}">
                <a16:creationId xmlns:a16="http://schemas.microsoft.com/office/drawing/2014/main" id="{3128E95D-0A56-453C-974A-45CE2661868D}"/>
              </a:ext>
            </a:extLst>
          </p:cNvPr>
          <p:cNvSpPr txBox="1"/>
          <p:nvPr/>
        </p:nvSpPr>
        <p:spPr>
          <a:xfrm>
            <a:off x="4152602" y="7835938"/>
            <a:ext cx="1502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BACHELOR OF DESIGN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WHATEVER UNIVERSITY</a:t>
            </a:r>
          </a:p>
        </p:txBody>
      </p:sp>
      <p:sp>
        <p:nvSpPr>
          <p:cNvPr id="104" name="TextBox 103">
            <a:extLst>
              <a:ext uri="{FF2B5EF4-FFF2-40B4-BE49-F238E27FC236}">
                <a16:creationId xmlns:a16="http://schemas.microsoft.com/office/drawing/2014/main" id="{103A786E-4EE4-409D-8CA1-99121E2C2AB1}"/>
              </a:ext>
            </a:extLst>
          </p:cNvPr>
          <p:cNvSpPr txBox="1"/>
          <p:nvPr/>
        </p:nvSpPr>
        <p:spPr>
          <a:xfrm>
            <a:off x="4152602" y="8179372"/>
            <a:ext cx="2061610" cy="338554"/>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prstClr val="white"/>
                </a:solidFill>
                <a:effectLst/>
                <a:uLnTx/>
                <a:uFillTx/>
                <a:latin typeface="Open Sans" panose="020B0606030504020204" pitchFamily="34" charset="0"/>
                <a:ea typeface="+mn-ea"/>
                <a:cs typeface="+mn-cs"/>
              </a:rPr>
              <a:t>Lorem ipsum dolor sit amet, consectetur adipiscing elit. </a:t>
            </a:r>
            <a:endParaRPr kumimoji="0" lang="en-US" sz="800" b="0"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endParaRPr>
          </a:p>
        </p:txBody>
      </p:sp>
      <p:cxnSp>
        <p:nvCxnSpPr>
          <p:cNvPr id="106" name="Straight Connector 105">
            <a:extLst>
              <a:ext uri="{FF2B5EF4-FFF2-40B4-BE49-F238E27FC236}">
                <a16:creationId xmlns:a16="http://schemas.microsoft.com/office/drawing/2014/main" id="{FF11CC65-36F3-4C60-ABE3-60C55F531087}"/>
              </a:ext>
            </a:extLst>
          </p:cNvPr>
          <p:cNvCxnSpPr>
            <a:cxnSpLocks/>
            <a:stCxn id="108" idx="4"/>
            <a:endCxn id="110" idx="0"/>
          </p:cNvCxnSpPr>
          <p:nvPr/>
        </p:nvCxnSpPr>
        <p:spPr>
          <a:xfrm>
            <a:off x="3948725" y="8066042"/>
            <a:ext cx="294" cy="511128"/>
          </a:xfrm>
          <a:prstGeom prst="line">
            <a:avLst/>
          </a:prstGeom>
          <a:ln w="12700">
            <a:solidFill>
              <a:schemeClr val="accent1">
                <a:alpha val="60000"/>
              </a:schemeClr>
            </a:solidFill>
          </a:ln>
        </p:spPr>
        <p:style>
          <a:lnRef idx="1">
            <a:schemeClr val="dk1"/>
          </a:lnRef>
          <a:fillRef idx="0">
            <a:schemeClr val="dk1"/>
          </a:fillRef>
          <a:effectRef idx="0">
            <a:schemeClr val="dk1"/>
          </a:effectRef>
          <a:fontRef idx="minor">
            <a:schemeClr val="tx1"/>
          </a:fontRef>
        </p:style>
      </p:cxnSp>
      <p:sp>
        <p:nvSpPr>
          <p:cNvPr id="108" name="Oval 107">
            <a:extLst>
              <a:ext uri="{FF2B5EF4-FFF2-40B4-BE49-F238E27FC236}">
                <a16:creationId xmlns:a16="http://schemas.microsoft.com/office/drawing/2014/main" id="{BB4E37B6-428C-4EA8-975B-CAEC3BEB03C8}"/>
              </a:ext>
            </a:extLst>
          </p:cNvPr>
          <p:cNvSpPr/>
          <p:nvPr/>
        </p:nvSpPr>
        <p:spPr>
          <a:xfrm>
            <a:off x="3844933" y="7858459"/>
            <a:ext cx="207583" cy="207583"/>
          </a:xfrm>
          <a:prstGeom prst="ellipse">
            <a:avLst/>
          </a:prstGeom>
          <a:solidFill>
            <a:schemeClr val="bg2"/>
          </a:solidFill>
          <a:ln w="25400">
            <a:solidFill>
              <a:schemeClr val="accent1">
                <a:alpha val="60000"/>
              </a:schemeClr>
            </a:solidFill>
          </a:ln>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0" name="Oval 109">
            <a:extLst>
              <a:ext uri="{FF2B5EF4-FFF2-40B4-BE49-F238E27FC236}">
                <a16:creationId xmlns:a16="http://schemas.microsoft.com/office/drawing/2014/main" id="{71E04C93-067D-4A51-9BB4-93D787B44C7D}"/>
              </a:ext>
            </a:extLst>
          </p:cNvPr>
          <p:cNvSpPr/>
          <p:nvPr/>
        </p:nvSpPr>
        <p:spPr>
          <a:xfrm>
            <a:off x="3845227" y="8577170"/>
            <a:ext cx="207583" cy="207583"/>
          </a:xfrm>
          <a:prstGeom prst="ellipse">
            <a:avLst/>
          </a:prstGeom>
          <a:solidFill>
            <a:schemeClr val="bg2"/>
          </a:solidFill>
          <a:ln w="25400">
            <a:solidFill>
              <a:schemeClr val="accent1">
                <a:alpha val="60000"/>
              </a:schemeClr>
            </a:solidFill>
          </a:ln>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3" name="TextBox 112">
            <a:extLst>
              <a:ext uri="{FF2B5EF4-FFF2-40B4-BE49-F238E27FC236}">
                <a16:creationId xmlns:a16="http://schemas.microsoft.com/office/drawing/2014/main" id="{EB5338E2-76EE-4B38-A58D-81DB27FB141F}"/>
              </a:ext>
            </a:extLst>
          </p:cNvPr>
          <p:cNvSpPr txBox="1"/>
          <p:nvPr/>
        </p:nvSpPr>
        <p:spPr>
          <a:xfrm>
            <a:off x="4152602" y="8537608"/>
            <a:ext cx="1502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BACHELOR OF DESIGN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WHATEVER UNIVERSITY</a:t>
            </a:r>
          </a:p>
        </p:txBody>
      </p:sp>
      <p:sp>
        <p:nvSpPr>
          <p:cNvPr id="115" name="TextBox 114">
            <a:extLst>
              <a:ext uri="{FF2B5EF4-FFF2-40B4-BE49-F238E27FC236}">
                <a16:creationId xmlns:a16="http://schemas.microsoft.com/office/drawing/2014/main" id="{B810AF57-7E93-42E2-B73A-8924E2267B56}"/>
              </a:ext>
            </a:extLst>
          </p:cNvPr>
          <p:cNvSpPr txBox="1"/>
          <p:nvPr/>
        </p:nvSpPr>
        <p:spPr>
          <a:xfrm>
            <a:off x="4152602" y="8881042"/>
            <a:ext cx="2061610" cy="338554"/>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prstClr val="white"/>
                </a:solidFill>
                <a:effectLst/>
                <a:uLnTx/>
                <a:uFillTx/>
                <a:latin typeface="Open Sans" panose="020B0606030504020204" pitchFamily="34" charset="0"/>
                <a:ea typeface="+mn-ea"/>
                <a:cs typeface="+mn-cs"/>
              </a:rPr>
              <a:t>Lorem ipsum dolor sit amet, consectetur adipiscing elit. </a:t>
            </a:r>
            <a:endParaRPr kumimoji="0" lang="en-US" sz="800" b="0"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endParaRPr>
          </a:p>
        </p:txBody>
      </p:sp>
      <p:sp>
        <p:nvSpPr>
          <p:cNvPr id="117" name="TextBox 116">
            <a:extLst>
              <a:ext uri="{FF2B5EF4-FFF2-40B4-BE49-F238E27FC236}">
                <a16:creationId xmlns:a16="http://schemas.microsoft.com/office/drawing/2014/main" id="{0ACA6F3B-7F1A-4332-86F6-4AAA15FFB4D3}"/>
              </a:ext>
            </a:extLst>
          </p:cNvPr>
          <p:cNvSpPr txBox="1"/>
          <p:nvPr/>
        </p:nvSpPr>
        <p:spPr>
          <a:xfrm>
            <a:off x="2947041" y="8537608"/>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DEC 2009</a:t>
            </a:r>
          </a:p>
        </p:txBody>
      </p:sp>
      <p:sp>
        <p:nvSpPr>
          <p:cNvPr id="125" name="TextBox 124">
            <a:extLst>
              <a:ext uri="{FF2B5EF4-FFF2-40B4-BE49-F238E27FC236}">
                <a16:creationId xmlns:a16="http://schemas.microsoft.com/office/drawing/2014/main" id="{F89C56F7-52A5-4839-899A-D8C011C80DC7}"/>
              </a:ext>
            </a:extLst>
          </p:cNvPr>
          <p:cNvSpPr txBox="1"/>
          <p:nvPr/>
        </p:nvSpPr>
        <p:spPr>
          <a:xfrm>
            <a:off x="2903573" y="1129745"/>
            <a:ext cx="3169567" cy="849335"/>
          </a:xfrm>
          <a:prstGeom prst="rect">
            <a:avLst/>
          </a:prstGeom>
          <a:noFill/>
        </p:spPr>
        <p:txBody>
          <a:bodyPr wrap="square" rtlCol="0">
            <a:spAutoFit/>
          </a:bodyPr>
          <a:lstStyle/>
          <a:p>
            <a:pPr marL="0" marR="0" lvl="0" indent="0" algn="l" defTabSz="457200" rtl="0" eaLnBrk="1" fontAlgn="auto" latinLnBrk="0" hangingPunct="1">
              <a:lnSpc>
                <a:spcPts val="1200"/>
              </a:lnSpc>
              <a:spcBef>
                <a:spcPts val="0"/>
              </a:spcBef>
              <a:spcAft>
                <a:spcPts val="0"/>
              </a:spcAft>
              <a:buClrTx/>
              <a:buSzTx/>
              <a:buFontTx/>
              <a:buNone/>
              <a:tabLst/>
              <a:defRPr/>
            </a:pPr>
            <a:r>
              <a:rPr kumimoji="0" lang="en-US" sz="800" b="0" i="0" u="none" strike="noStrike" kern="1200" cap="none" spc="0" normalizeH="0" baseline="0" noProof="1">
                <a:ln>
                  <a:noFill/>
                </a:ln>
                <a:solidFill>
                  <a:prstClr val="white"/>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Donec sodales malesuada nisi vitae condimentum. Ut lacus magna, ultrices sit amet ullamcorper id, scelerisque eu diam. </a:t>
            </a:r>
            <a:endParaRPr kumimoji="0" lang="en-US" sz="800" b="0"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endParaRPr>
          </a:p>
        </p:txBody>
      </p:sp>
      <p:grpSp>
        <p:nvGrpSpPr>
          <p:cNvPr id="9" name="Group 8">
            <a:extLst>
              <a:ext uri="{FF2B5EF4-FFF2-40B4-BE49-F238E27FC236}">
                <a16:creationId xmlns:a16="http://schemas.microsoft.com/office/drawing/2014/main" id="{F5FE6EE1-9BFC-430C-95EB-F378A39958E0}"/>
              </a:ext>
            </a:extLst>
          </p:cNvPr>
          <p:cNvGrpSpPr/>
          <p:nvPr/>
        </p:nvGrpSpPr>
        <p:grpSpPr>
          <a:xfrm>
            <a:off x="3809714" y="2289150"/>
            <a:ext cx="1510513" cy="338554"/>
            <a:chOff x="3809714" y="2289150"/>
            <a:chExt cx="1510513" cy="338554"/>
          </a:xfrm>
        </p:grpSpPr>
        <p:sp>
          <p:nvSpPr>
            <p:cNvPr id="15" name="Rectangle 14">
              <a:extLst>
                <a:ext uri="{FF2B5EF4-FFF2-40B4-BE49-F238E27FC236}">
                  <a16:creationId xmlns:a16="http://schemas.microsoft.com/office/drawing/2014/main" id="{3457018F-205F-434B-AC99-20070F56130F}"/>
                </a:ext>
              </a:extLst>
            </p:cNvPr>
            <p:cNvSpPr/>
            <p:nvPr/>
          </p:nvSpPr>
          <p:spPr>
            <a:xfrm>
              <a:off x="3809714" y="2317457"/>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9" name="TextBox 118">
              <a:extLst>
                <a:ext uri="{FF2B5EF4-FFF2-40B4-BE49-F238E27FC236}">
                  <a16:creationId xmlns:a16="http://schemas.microsoft.com/office/drawing/2014/main" id="{2E3D22BA-4AC4-45CE-AD30-CBE71E76FB28}"/>
                </a:ext>
              </a:extLst>
            </p:cNvPr>
            <p:cNvSpPr txBox="1"/>
            <p:nvPr/>
          </p:nvSpPr>
          <p:spPr>
            <a:xfrm>
              <a:off x="4156126" y="2289150"/>
              <a:ext cx="116410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+1 – 999 – 999 – 9999 </a:t>
              </a:r>
            </a:p>
          </p:txBody>
        </p:sp>
        <p:pic>
          <p:nvPicPr>
            <p:cNvPr id="3" name="Graphic 2" descr="Receiver with solid fill">
              <a:extLst>
                <a:ext uri="{FF2B5EF4-FFF2-40B4-BE49-F238E27FC236}">
                  <a16:creationId xmlns:a16="http://schemas.microsoft.com/office/drawing/2014/main" id="{1A617030-4535-4B56-9CCB-140666B214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7160" y="2360380"/>
              <a:ext cx="180000" cy="180000"/>
            </a:xfrm>
            <a:prstGeom prst="rect">
              <a:avLst/>
            </a:prstGeom>
          </p:spPr>
        </p:pic>
      </p:grpSp>
      <p:grpSp>
        <p:nvGrpSpPr>
          <p:cNvPr id="7" name="Group 6">
            <a:extLst>
              <a:ext uri="{FF2B5EF4-FFF2-40B4-BE49-F238E27FC236}">
                <a16:creationId xmlns:a16="http://schemas.microsoft.com/office/drawing/2014/main" id="{4DBB22EA-2513-49A6-97E0-3B6019B52CCA}"/>
              </a:ext>
            </a:extLst>
          </p:cNvPr>
          <p:cNvGrpSpPr/>
          <p:nvPr/>
        </p:nvGrpSpPr>
        <p:grpSpPr>
          <a:xfrm>
            <a:off x="3806190" y="2988859"/>
            <a:ext cx="1869586" cy="338554"/>
            <a:chOff x="3806190" y="2988859"/>
            <a:chExt cx="1869586" cy="338554"/>
          </a:xfrm>
        </p:grpSpPr>
        <p:sp>
          <p:nvSpPr>
            <p:cNvPr id="123" name="TextBox 122">
              <a:extLst>
                <a:ext uri="{FF2B5EF4-FFF2-40B4-BE49-F238E27FC236}">
                  <a16:creationId xmlns:a16="http://schemas.microsoft.com/office/drawing/2014/main" id="{1795805F-F96A-4B9E-8329-90E5D1717F8E}"/>
                </a:ext>
              </a:extLst>
            </p:cNvPr>
            <p:cNvSpPr txBox="1"/>
            <p:nvPr/>
          </p:nvSpPr>
          <p:spPr>
            <a:xfrm>
              <a:off x="4152602" y="2988859"/>
              <a:ext cx="152317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123 Anywhere, St. 99. Any City</a:t>
              </a:r>
            </a:p>
          </p:txBody>
        </p:sp>
        <p:grpSp>
          <p:nvGrpSpPr>
            <p:cNvPr id="6" name="Group 5">
              <a:extLst>
                <a:ext uri="{FF2B5EF4-FFF2-40B4-BE49-F238E27FC236}">
                  <a16:creationId xmlns:a16="http://schemas.microsoft.com/office/drawing/2014/main" id="{CAA3568F-0007-44B8-AD68-688EE3329D59}"/>
                </a:ext>
              </a:extLst>
            </p:cNvPr>
            <p:cNvGrpSpPr/>
            <p:nvPr/>
          </p:nvGrpSpPr>
          <p:grpSpPr>
            <a:xfrm>
              <a:off x="3806190" y="3017166"/>
              <a:ext cx="281940" cy="281940"/>
              <a:chOff x="3806190" y="3017166"/>
              <a:chExt cx="281940" cy="281940"/>
            </a:xfrm>
          </p:grpSpPr>
          <p:sp>
            <p:nvSpPr>
              <p:cNvPr id="19" name="Rectangle 18">
                <a:extLst>
                  <a:ext uri="{FF2B5EF4-FFF2-40B4-BE49-F238E27FC236}">
                    <a16:creationId xmlns:a16="http://schemas.microsoft.com/office/drawing/2014/main" id="{E9ADBC34-F3DC-4618-9A7A-2B23FF3A59C3}"/>
                  </a:ext>
                </a:extLst>
              </p:cNvPr>
              <p:cNvSpPr/>
              <p:nvPr/>
            </p:nvSpPr>
            <p:spPr>
              <a:xfrm>
                <a:off x="3806190" y="3017166"/>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4" name="Graphic 3" descr="Home with solid fill">
                <a:extLst>
                  <a:ext uri="{FF2B5EF4-FFF2-40B4-BE49-F238E27FC236}">
                    <a16:creationId xmlns:a16="http://schemas.microsoft.com/office/drawing/2014/main" id="{F9356613-81E4-486B-B373-5ADFB916A9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57160" y="3063620"/>
                <a:ext cx="180000" cy="180000"/>
              </a:xfrm>
              <a:prstGeom prst="rect">
                <a:avLst/>
              </a:prstGeom>
            </p:spPr>
          </p:pic>
        </p:grpSp>
      </p:grpSp>
      <p:grpSp>
        <p:nvGrpSpPr>
          <p:cNvPr id="20" name="Group 19">
            <a:extLst>
              <a:ext uri="{FF2B5EF4-FFF2-40B4-BE49-F238E27FC236}">
                <a16:creationId xmlns:a16="http://schemas.microsoft.com/office/drawing/2014/main" id="{7B936B2C-C588-4B2C-8210-06AB4AE490C9}"/>
              </a:ext>
            </a:extLst>
          </p:cNvPr>
          <p:cNvGrpSpPr/>
          <p:nvPr/>
        </p:nvGrpSpPr>
        <p:grpSpPr>
          <a:xfrm>
            <a:off x="3806190" y="2639005"/>
            <a:ext cx="1871188" cy="338554"/>
            <a:chOff x="3806190" y="2639005"/>
            <a:chExt cx="1871188" cy="338554"/>
          </a:xfrm>
        </p:grpSpPr>
        <p:sp>
          <p:nvSpPr>
            <p:cNvPr id="121" name="TextBox 120">
              <a:extLst>
                <a:ext uri="{FF2B5EF4-FFF2-40B4-BE49-F238E27FC236}">
                  <a16:creationId xmlns:a16="http://schemas.microsoft.com/office/drawing/2014/main" id="{BFF3B0BF-E005-48C3-BA67-53D608272AC5}"/>
                </a:ext>
              </a:extLst>
            </p:cNvPr>
            <p:cNvSpPr txBox="1"/>
            <p:nvPr/>
          </p:nvSpPr>
          <p:spPr>
            <a:xfrm>
              <a:off x="4152602" y="2639005"/>
              <a:ext cx="152477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EMAIL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prstClr val="white"/>
                  </a:solidFill>
                  <a:effectLst/>
                  <a:uLnTx/>
                  <a:uFillTx/>
                  <a:latin typeface="Gill Sans MT" panose="020B0502020104020203" pitchFamily="34" charset="0"/>
                  <a:ea typeface="+mn-ea"/>
                  <a:cs typeface="Aharoni" panose="02010803020104030203" pitchFamily="2" charset="-79"/>
                </a:rPr>
                <a:t>Lorena.Villanueva@lorenav.com</a:t>
              </a:r>
            </a:p>
          </p:txBody>
        </p:sp>
        <p:grpSp>
          <p:nvGrpSpPr>
            <p:cNvPr id="18" name="Group 17">
              <a:extLst>
                <a:ext uri="{FF2B5EF4-FFF2-40B4-BE49-F238E27FC236}">
                  <a16:creationId xmlns:a16="http://schemas.microsoft.com/office/drawing/2014/main" id="{52347A85-6573-49A5-93C4-49649184EA64}"/>
                </a:ext>
              </a:extLst>
            </p:cNvPr>
            <p:cNvGrpSpPr/>
            <p:nvPr/>
          </p:nvGrpSpPr>
          <p:grpSpPr>
            <a:xfrm>
              <a:off x="3806190" y="2667312"/>
              <a:ext cx="281940" cy="281940"/>
              <a:chOff x="3806190" y="2667312"/>
              <a:chExt cx="281940" cy="281940"/>
            </a:xfrm>
          </p:grpSpPr>
          <p:sp>
            <p:nvSpPr>
              <p:cNvPr id="17" name="Rectangle 16">
                <a:extLst>
                  <a:ext uri="{FF2B5EF4-FFF2-40B4-BE49-F238E27FC236}">
                    <a16:creationId xmlns:a16="http://schemas.microsoft.com/office/drawing/2014/main" id="{31369BB6-004D-4314-AB09-939EFC214B6B}"/>
                  </a:ext>
                </a:extLst>
              </p:cNvPr>
              <p:cNvSpPr/>
              <p:nvPr/>
            </p:nvSpPr>
            <p:spPr>
              <a:xfrm>
                <a:off x="3806190" y="2667312"/>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6" name="Graphic 15" descr="Envelope with solid fill">
                <a:extLst>
                  <a:ext uri="{FF2B5EF4-FFF2-40B4-BE49-F238E27FC236}">
                    <a16:creationId xmlns:a16="http://schemas.microsoft.com/office/drawing/2014/main" id="{189BA34A-050F-416C-88A4-59D75B22B1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57160" y="2719381"/>
                <a:ext cx="180000" cy="180000"/>
              </a:xfrm>
              <a:prstGeom prst="rect">
                <a:avLst/>
              </a:prstGeom>
            </p:spPr>
          </p:pic>
        </p:grpSp>
      </p:grpSp>
    </p:spTree>
    <p:extLst>
      <p:ext uri="{BB962C8B-B14F-4D97-AF65-F5344CB8AC3E}">
        <p14:creationId xmlns:p14="http://schemas.microsoft.com/office/powerpoint/2010/main" val="3942696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5FB8C2-BBEE-4D6B-AD17-58BAF2C591BA}"/>
              </a:ext>
            </a:extLst>
          </p:cNvPr>
          <p:cNvSpPr/>
          <p:nvPr/>
        </p:nvSpPr>
        <p:spPr>
          <a:xfrm>
            <a:off x="0" y="0"/>
            <a:ext cx="2682240" cy="990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2" name="Rectangle 1">
            <a:extLst>
              <a:ext uri="{FF2B5EF4-FFF2-40B4-BE49-F238E27FC236}">
                <a16:creationId xmlns:a16="http://schemas.microsoft.com/office/drawing/2014/main" id="{FED2F390-9268-43A9-ABB6-8798F63AD6E6}"/>
              </a:ext>
            </a:extLst>
          </p:cNvPr>
          <p:cNvSpPr/>
          <p:nvPr/>
        </p:nvSpPr>
        <p:spPr>
          <a:xfrm>
            <a:off x="0" y="0"/>
            <a:ext cx="2682240" cy="3284220"/>
          </a:xfrm>
          <a:prstGeom prst="rect">
            <a:avLst/>
          </a:prstGeom>
          <a:blipFill dpi="0" rotWithShape="1">
            <a:blip r:embed="rId2"/>
            <a:srcRect/>
            <a:tile tx="-1657350" ty="0" sx="83000" sy="83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C7E3BA14-CE15-4770-BF07-4002C9B18AC7}"/>
              </a:ext>
            </a:extLst>
          </p:cNvPr>
          <p:cNvSpPr/>
          <p:nvPr/>
        </p:nvSpPr>
        <p:spPr>
          <a:xfrm>
            <a:off x="0" y="2321169"/>
            <a:ext cx="3741420" cy="975946"/>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4000" tIns="0" r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rPr>
              <a:t>LORENA VILLANUEVA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rPr>
              <a:t>24 YEARS OLD UX DESIGNER</a:t>
            </a:r>
            <a:endParaRPr kumimoji="0" lang="en-US" sz="2000" b="1" i="0" u="none" strike="noStrike" kern="1200" cap="none" spc="0" normalizeH="0" baseline="0" noProof="1">
              <a:ln>
                <a:noFill/>
              </a:ln>
              <a:solidFill>
                <a:srgbClr val="F2F2F2"/>
              </a:solidFill>
              <a:effectLst/>
              <a:uLnTx/>
              <a:uFillTx/>
              <a:latin typeface="Gill Sans MT" panose="020B0502020104020203" pitchFamily="34" charset="0"/>
              <a:ea typeface="+mn-ea"/>
              <a:cs typeface="Aharoni" panose="02010803020104030203" pitchFamily="2" charset="-79"/>
            </a:endParaRPr>
          </a:p>
        </p:txBody>
      </p:sp>
      <p:sp>
        <p:nvSpPr>
          <p:cNvPr id="10" name="Rectangle 9">
            <a:extLst>
              <a:ext uri="{FF2B5EF4-FFF2-40B4-BE49-F238E27FC236}">
                <a16:creationId xmlns:a16="http://schemas.microsoft.com/office/drawing/2014/main" id="{522CC4DD-E143-4167-A334-B631CCB7BA54}"/>
              </a:ext>
            </a:extLst>
          </p:cNvPr>
          <p:cNvSpPr/>
          <p:nvPr/>
        </p:nvSpPr>
        <p:spPr>
          <a:xfrm>
            <a:off x="6178858" y="2321169"/>
            <a:ext cx="679142" cy="975946"/>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28C21D6A-6C83-488B-9161-AEEE5FFBE5AC}"/>
              </a:ext>
            </a:extLst>
          </p:cNvPr>
          <p:cNvSpPr txBox="1"/>
          <p:nvPr/>
        </p:nvSpPr>
        <p:spPr>
          <a:xfrm>
            <a:off x="599529" y="3550979"/>
            <a:ext cx="12741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DBEFF9"/>
                </a:solidFill>
                <a:effectLst/>
                <a:uLnTx/>
                <a:uFillTx/>
                <a:latin typeface="Gill Sans MT" panose="020B0502020104020203" pitchFamily="34" charset="0"/>
                <a:ea typeface="+mn-ea"/>
                <a:cs typeface="Aharoni" panose="02010803020104030203" pitchFamily="2" charset="-79"/>
              </a:rPr>
              <a:t>MY SKILLS</a:t>
            </a:r>
          </a:p>
        </p:txBody>
      </p:sp>
      <p:sp>
        <p:nvSpPr>
          <p:cNvPr id="14" name="TextBox 13">
            <a:extLst>
              <a:ext uri="{FF2B5EF4-FFF2-40B4-BE49-F238E27FC236}">
                <a16:creationId xmlns:a16="http://schemas.microsoft.com/office/drawing/2014/main" id="{C2575603-01C4-4315-983E-EFFFC7F78FE3}"/>
              </a:ext>
            </a:extLst>
          </p:cNvPr>
          <p:cNvSpPr txBox="1"/>
          <p:nvPr/>
        </p:nvSpPr>
        <p:spPr>
          <a:xfrm>
            <a:off x="597166" y="4014904"/>
            <a:ext cx="162781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DBEFF9"/>
                </a:solidFill>
                <a:effectLst/>
                <a:uLnTx/>
                <a:uFillTx/>
                <a:latin typeface="Gill Sans MT" panose="020B0502020104020203" pitchFamily="34" charset="0"/>
                <a:ea typeface="+mn-ea"/>
                <a:cs typeface="Aharoni" panose="02010803020104030203" pitchFamily="2" charset="-79"/>
              </a:rPr>
              <a:t>PERSONAL SKILLS</a:t>
            </a:r>
          </a:p>
        </p:txBody>
      </p:sp>
      <p:sp>
        <p:nvSpPr>
          <p:cNvPr id="21" name="TextBox 20">
            <a:extLst>
              <a:ext uri="{FF2B5EF4-FFF2-40B4-BE49-F238E27FC236}">
                <a16:creationId xmlns:a16="http://schemas.microsoft.com/office/drawing/2014/main" id="{5A745C01-ABEF-4F5C-9B2D-9F4F74EBC350}"/>
              </a:ext>
            </a:extLst>
          </p:cNvPr>
          <p:cNvSpPr txBox="1"/>
          <p:nvPr/>
        </p:nvSpPr>
        <p:spPr>
          <a:xfrm>
            <a:off x="594815" y="4330323"/>
            <a:ext cx="1038746" cy="1384995"/>
          </a:xfrm>
          <a:prstGeom prst="rect">
            <a:avLst/>
          </a:prstGeom>
          <a:noFill/>
        </p:spPr>
        <p:txBody>
          <a:bodyPr wrap="non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BEFF9"/>
                </a:solidFill>
                <a:effectLst/>
                <a:uLnTx/>
                <a:uFillTx/>
                <a:latin typeface="Gill Sans Nova Cond" panose="020B0606020104020203" pitchFamily="34" charset="0"/>
                <a:ea typeface="+mn-ea"/>
                <a:cs typeface="Aharoni" panose="02010803020104030203" pitchFamily="2" charset="-79"/>
              </a:rPr>
              <a:t>Web Design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BEFF9"/>
                </a:solidFill>
                <a:effectLst/>
                <a:uLnTx/>
                <a:uFillTx/>
                <a:latin typeface="Gill Sans Nova Cond" panose="020B0606020104020203" pitchFamily="34" charset="0"/>
                <a:ea typeface="+mn-ea"/>
                <a:cs typeface="Aharoni" panose="02010803020104030203" pitchFamily="2" charset="-79"/>
              </a:rPr>
              <a:t>Photography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BEFF9"/>
                </a:solidFill>
                <a:effectLst/>
                <a:uLnTx/>
                <a:uFillTx/>
                <a:latin typeface="Gill Sans Nova Cond" panose="020B0606020104020203" pitchFamily="34" charset="0"/>
                <a:ea typeface="+mn-ea"/>
                <a:cs typeface="Aharoni" panose="02010803020104030203" pitchFamily="2" charset="-79"/>
              </a:rPr>
              <a:t>Video Editing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BEFF9"/>
                </a:solidFill>
                <a:effectLst/>
                <a:uLnTx/>
                <a:uFillTx/>
                <a:latin typeface="Gill Sans Nova Cond" panose="020B0606020104020203" pitchFamily="34" charset="0"/>
                <a:ea typeface="+mn-ea"/>
                <a:cs typeface="Aharoni" panose="02010803020104030203" pitchFamily="2" charset="-79"/>
              </a:rPr>
              <a:t>Graphic Design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BEFF9"/>
                </a:solidFill>
                <a:effectLst/>
                <a:uLnTx/>
                <a:uFillTx/>
                <a:latin typeface="Gill Sans Nova Cond" panose="020B0606020104020203" pitchFamily="34" charset="0"/>
                <a:ea typeface="+mn-ea"/>
                <a:cs typeface="Aharoni" panose="02010803020104030203" pitchFamily="2" charset="-79"/>
              </a:rPr>
              <a:t>SEO</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BEFF9"/>
                </a:solidFill>
                <a:effectLst/>
                <a:uLnTx/>
                <a:uFillTx/>
                <a:latin typeface="Gill Sans Nova Cond" panose="020B0606020104020203" pitchFamily="34" charset="0"/>
                <a:ea typeface="+mn-ea"/>
                <a:cs typeface="Aharoni" panose="02010803020104030203" pitchFamily="2" charset="-79"/>
              </a:rPr>
              <a:t>Marketing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1">
                <a:ln>
                  <a:noFill/>
                </a:ln>
                <a:solidFill>
                  <a:srgbClr val="DBEFF9"/>
                </a:solidFill>
                <a:effectLst/>
                <a:uLnTx/>
                <a:uFillTx/>
                <a:latin typeface="Gill Sans Nova Cond" panose="020B0606020104020203" pitchFamily="34" charset="0"/>
                <a:ea typeface="+mn-ea"/>
                <a:cs typeface="Aharoni" panose="02010803020104030203" pitchFamily="2" charset="-79"/>
              </a:rPr>
              <a:t>Branding Design</a:t>
            </a:r>
          </a:p>
        </p:txBody>
      </p:sp>
      <p:sp>
        <p:nvSpPr>
          <p:cNvPr id="23" name="TextBox 22">
            <a:extLst>
              <a:ext uri="{FF2B5EF4-FFF2-40B4-BE49-F238E27FC236}">
                <a16:creationId xmlns:a16="http://schemas.microsoft.com/office/drawing/2014/main" id="{D9019863-C182-459F-811A-FEF9C14127B0}"/>
              </a:ext>
            </a:extLst>
          </p:cNvPr>
          <p:cNvSpPr txBox="1"/>
          <p:nvPr/>
        </p:nvSpPr>
        <p:spPr>
          <a:xfrm>
            <a:off x="594815" y="6016468"/>
            <a:ext cx="1691232"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DBEFF9"/>
                </a:solidFill>
                <a:effectLst/>
                <a:uLnTx/>
                <a:uFillTx/>
                <a:latin typeface="Gill Sans MT" panose="020B0502020104020203" pitchFamily="34" charset="0"/>
                <a:ea typeface="+mn-ea"/>
                <a:cs typeface="Aharoni" panose="02010803020104030203" pitchFamily="2" charset="-79"/>
              </a:rPr>
              <a:t>LANGUAGE SKILLS</a:t>
            </a:r>
          </a:p>
        </p:txBody>
      </p:sp>
      <p:sp>
        <p:nvSpPr>
          <p:cNvPr id="25" name="TextBox 24">
            <a:extLst>
              <a:ext uri="{FF2B5EF4-FFF2-40B4-BE49-F238E27FC236}">
                <a16:creationId xmlns:a16="http://schemas.microsoft.com/office/drawing/2014/main" id="{AE0C0DAC-B316-4D9A-A85B-333248DE63CF}"/>
              </a:ext>
            </a:extLst>
          </p:cNvPr>
          <p:cNvSpPr txBox="1"/>
          <p:nvPr/>
        </p:nvSpPr>
        <p:spPr>
          <a:xfrm>
            <a:off x="594815" y="6318758"/>
            <a:ext cx="1752403"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DBEFF9"/>
                </a:solidFill>
                <a:effectLst/>
                <a:uLnTx/>
                <a:uFillTx/>
                <a:latin typeface="Gill Sans Nova Cond" panose="020B0606020104020203" pitchFamily="34" charset="0"/>
                <a:ea typeface="+mn-ea"/>
                <a:cs typeface="Aharoni" panose="02010803020104030203" pitchFamily="2" charset="-79"/>
              </a:rPr>
              <a:t>English			95%</a:t>
            </a:r>
          </a:p>
        </p:txBody>
      </p:sp>
      <p:sp>
        <p:nvSpPr>
          <p:cNvPr id="27" name="TextBox 26">
            <a:extLst>
              <a:ext uri="{FF2B5EF4-FFF2-40B4-BE49-F238E27FC236}">
                <a16:creationId xmlns:a16="http://schemas.microsoft.com/office/drawing/2014/main" id="{DE588929-18AA-4B50-9BF2-3ED0DCCC7074}"/>
              </a:ext>
            </a:extLst>
          </p:cNvPr>
          <p:cNvSpPr txBox="1"/>
          <p:nvPr/>
        </p:nvSpPr>
        <p:spPr>
          <a:xfrm>
            <a:off x="594815" y="6690373"/>
            <a:ext cx="1752403"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DBEFF9"/>
                </a:solidFill>
                <a:effectLst/>
                <a:uLnTx/>
                <a:uFillTx/>
                <a:latin typeface="Gill Sans Nova Cond" panose="020B0606020104020203" pitchFamily="34" charset="0"/>
                <a:ea typeface="+mn-ea"/>
                <a:cs typeface="Aharoni" panose="02010803020104030203" pitchFamily="2" charset="-79"/>
              </a:rPr>
              <a:t>Spanish			85%</a:t>
            </a:r>
          </a:p>
        </p:txBody>
      </p:sp>
      <p:sp>
        <p:nvSpPr>
          <p:cNvPr id="30" name="Rectangle 29">
            <a:extLst>
              <a:ext uri="{FF2B5EF4-FFF2-40B4-BE49-F238E27FC236}">
                <a16:creationId xmlns:a16="http://schemas.microsoft.com/office/drawing/2014/main" id="{3F5DD6EE-187D-4770-A7EE-350EDA8CEDF3}"/>
              </a:ext>
            </a:extLst>
          </p:cNvPr>
          <p:cNvSpPr/>
          <p:nvPr/>
        </p:nvSpPr>
        <p:spPr>
          <a:xfrm>
            <a:off x="697230" y="6553200"/>
            <a:ext cx="1588817" cy="6784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28" name="Rectangle 27">
            <a:extLst>
              <a:ext uri="{FF2B5EF4-FFF2-40B4-BE49-F238E27FC236}">
                <a16:creationId xmlns:a16="http://schemas.microsoft.com/office/drawing/2014/main" id="{428313DB-0764-43D4-99F9-06161B535889}"/>
              </a:ext>
            </a:extLst>
          </p:cNvPr>
          <p:cNvSpPr/>
          <p:nvPr/>
        </p:nvSpPr>
        <p:spPr>
          <a:xfrm>
            <a:off x="697230" y="6553200"/>
            <a:ext cx="1451610" cy="678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2" name="Rectangle 31">
            <a:extLst>
              <a:ext uri="{FF2B5EF4-FFF2-40B4-BE49-F238E27FC236}">
                <a16:creationId xmlns:a16="http://schemas.microsoft.com/office/drawing/2014/main" id="{5D3D3DE9-86BD-4454-8781-95580238CEAA}"/>
              </a:ext>
            </a:extLst>
          </p:cNvPr>
          <p:cNvSpPr/>
          <p:nvPr/>
        </p:nvSpPr>
        <p:spPr>
          <a:xfrm>
            <a:off x="697230" y="6933448"/>
            <a:ext cx="1588817" cy="6784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4" name="Rectangle 33">
            <a:extLst>
              <a:ext uri="{FF2B5EF4-FFF2-40B4-BE49-F238E27FC236}">
                <a16:creationId xmlns:a16="http://schemas.microsoft.com/office/drawing/2014/main" id="{EA5B7897-FA3D-4B33-A8EF-7CF1215A3514}"/>
              </a:ext>
            </a:extLst>
          </p:cNvPr>
          <p:cNvSpPr/>
          <p:nvPr/>
        </p:nvSpPr>
        <p:spPr>
          <a:xfrm>
            <a:off x="697231" y="6933448"/>
            <a:ext cx="1310640" cy="678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39EBDBDF-6A80-47CB-AD04-2B4571BECE7C}"/>
              </a:ext>
            </a:extLst>
          </p:cNvPr>
          <p:cNvSpPr txBox="1"/>
          <p:nvPr/>
        </p:nvSpPr>
        <p:spPr>
          <a:xfrm>
            <a:off x="594815" y="7381795"/>
            <a:ext cx="112562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1">
                <a:ln>
                  <a:noFill/>
                </a:ln>
                <a:solidFill>
                  <a:srgbClr val="DBEFF9"/>
                </a:solidFill>
                <a:effectLst/>
                <a:uLnTx/>
                <a:uFillTx/>
                <a:latin typeface="Gill Sans MT" panose="020B0502020104020203" pitchFamily="34" charset="0"/>
                <a:ea typeface="+mn-ea"/>
                <a:cs typeface="Aharoni" panose="02010803020104030203" pitchFamily="2" charset="-79"/>
              </a:rPr>
              <a:t>REFERENCE</a:t>
            </a:r>
          </a:p>
        </p:txBody>
      </p:sp>
      <p:sp>
        <p:nvSpPr>
          <p:cNvPr id="38" name="TextBox 37">
            <a:extLst>
              <a:ext uri="{FF2B5EF4-FFF2-40B4-BE49-F238E27FC236}">
                <a16:creationId xmlns:a16="http://schemas.microsoft.com/office/drawing/2014/main" id="{EE2F1D09-249B-47C0-AC8B-7638935D1519}"/>
              </a:ext>
            </a:extLst>
          </p:cNvPr>
          <p:cNvSpPr txBox="1"/>
          <p:nvPr/>
        </p:nvSpPr>
        <p:spPr>
          <a:xfrm>
            <a:off x="594815" y="7858769"/>
            <a:ext cx="127150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1">
                <a:ln>
                  <a:noFill/>
                </a:ln>
                <a:solidFill>
                  <a:srgbClr val="DBEFF9"/>
                </a:solidFill>
                <a:effectLst/>
                <a:uLnTx/>
                <a:uFillTx/>
                <a:latin typeface="Gill Sans MT" panose="020B0502020104020203" pitchFamily="34" charset="0"/>
                <a:ea typeface="+mn-ea"/>
                <a:cs typeface="Aharoni" panose="02010803020104030203" pitchFamily="2" charset="-79"/>
              </a:rPr>
              <a:t>ESTELLE DARCY</a:t>
            </a:r>
          </a:p>
        </p:txBody>
      </p:sp>
      <p:sp>
        <p:nvSpPr>
          <p:cNvPr id="40" name="TextBox 39">
            <a:extLst>
              <a:ext uri="{FF2B5EF4-FFF2-40B4-BE49-F238E27FC236}">
                <a16:creationId xmlns:a16="http://schemas.microsoft.com/office/drawing/2014/main" id="{C2DC1FB2-C79F-470B-9435-CF524ED865A6}"/>
              </a:ext>
            </a:extLst>
          </p:cNvPr>
          <p:cNvSpPr txBox="1"/>
          <p:nvPr/>
        </p:nvSpPr>
        <p:spPr>
          <a:xfrm>
            <a:off x="602222" y="8571239"/>
            <a:ext cx="154080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1">
                <a:ln>
                  <a:noFill/>
                </a:ln>
                <a:solidFill>
                  <a:srgbClr val="DBEFF9"/>
                </a:solidFill>
                <a:effectLst/>
                <a:uLnTx/>
                <a:uFillTx/>
                <a:latin typeface="Gill Sans MT" panose="020B0502020104020203" pitchFamily="34" charset="0"/>
                <a:ea typeface="+mn-ea"/>
                <a:cs typeface="Aharoni" panose="02010803020104030203" pitchFamily="2" charset="-79"/>
              </a:rPr>
              <a:t>PEDRO HERNANDES</a:t>
            </a:r>
          </a:p>
        </p:txBody>
      </p:sp>
      <p:sp>
        <p:nvSpPr>
          <p:cNvPr id="42" name="TextBox 41">
            <a:extLst>
              <a:ext uri="{FF2B5EF4-FFF2-40B4-BE49-F238E27FC236}">
                <a16:creationId xmlns:a16="http://schemas.microsoft.com/office/drawing/2014/main" id="{BF766C79-CF0F-45EC-8D84-5C95E4599D3F}"/>
              </a:ext>
            </a:extLst>
          </p:cNvPr>
          <p:cNvSpPr txBox="1"/>
          <p:nvPr/>
        </p:nvSpPr>
        <p:spPr>
          <a:xfrm>
            <a:off x="602222" y="8064346"/>
            <a:ext cx="1410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DBEFF9"/>
                </a:solidFill>
                <a:effectLst/>
                <a:uLnTx/>
                <a:uFillTx/>
                <a:latin typeface="Gill Sans MT" panose="020B0502020104020203" pitchFamily="34" charset="0"/>
                <a:ea typeface="+mn-ea"/>
                <a:cs typeface="Aharoni" panose="02010803020104030203" pitchFamily="2" charset="-79"/>
              </a:rPr>
              <a:t>FAUGET STUDIO / CEO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DBEFF9"/>
                </a:solidFill>
                <a:effectLst/>
                <a:uLnTx/>
                <a:uFillTx/>
                <a:latin typeface="Gill Sans MT" panose="020B0502020104020203" pitchFamily="34" charset="0"/>
                <a:ea typeface="+mn-ea"/>
                <a:cs typeface="Aharoni" panose="02010803020104030203" pitchFamily="2" charset="-79"/>
              </a:rPr>
              <a:t>+1 – 888 – 345 - 4567</a:t>
            </a:r>
          </a:p>
        </p:txBody>
      </p:sp>
      <p:sp>
        <p:nvSpPr>
          <p:cNvPr id="44" name="TextBox 43">
            <a:extLst>
              <a:ext uri="{FF2B5EF4-FFF2-40B4-BE49-F238E27FC236}">
                <a16:creationId xmlns:a16="http://schemas.microsoft.com/office/drawing/2014/main" id="{AE88FA16-0A7F-4671-A3D5-92121CF5A072}"/>
              </a:ext>
            </a:extLst>
          </p:cNvPr>
          <p:cNvSpPr txBox="1"/>
          <p:nvPr/>
        </p:nvSpPr>
        <p:spPr>
          <a:xfrm>
            <a:off x="596907" y="8784753"/>
            <a:ext cx="168828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DBEFF9"/>
                </a:solidFill>
                <a:effectLst/>
                <a:uLnTx/>
                <a:uFillTx/>
                <a:latin typeface="Gill Sans MT" panose="020B0502020104020203" pitchFamily="34" charset="0"/>
                <a:ea typeface="+mn-ea"/>
                <a:cs typeface="Aharoni" panose="02010803020104030203" pitchFamily="2" charset="-79"/>
              </a:rPr>
              <a:t>HERNANDES &amp; CO / OWNER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DBEFF9"/>
                </a:solidFill>
                <a:effectLst/>
                <a:uLnTx/>
                <a:uFillTx/>
                <a:latin typeface="Gill Sans MT" panose="020B0502020104020203" pitchFamily="34" charset="0"/>
                <a:ea typeface="+mn-ea"/>
                <a:cs typeface="Aharoni" panose="02010803020104030203" pitchFamily="2" charset="-79"/>
              </a:rPr>
              <a:t>+34 – 999 – 888 - 7654</a:t>
            </a:r>
          </a:p>
        </p:txBody>
      </p:sp>
      <p:sp>
        <p:nvSpPr>
          <p:cNvPr id="46" name="TextBox 45">
            <a:extLst>
              <a:ext uri="{FF2B5EF4-FFF2-40B4-BE49-F238E27FC236}">
                <a16:creationId xmlns:a16="http://schemas.microsoft.com/office/drawing/2014/main" id="{0B0FB9FA-0082-4B6E-B2C0-09FE8BEC12F3}"/>
              </a:ext>
            </a:extLst>
          </p:cNvPr>
          <p:cNvSpPr txBox="1"/>
          <p:nvPr/>
        </p:nvSpPr>
        <p:spPr>
          <a:xfrm>
            <a:off x="2903573" y="745123"/>
            <a:ext cx="1744517"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PROFILE INFO </a:t>
            </a:r>
          </a:p>
        </p:txBody>
      </p:sp>
      <p:sp>
        <p:nvSpPr>
          <p:cNvPr id="50" name="TextBox 49">
            <a:extLst>
              <a:ext uri="{FF2B5EF4-FFF2-40B4-BE49-F238E27FC236}">
                <a16:creationId xmlns:a16="http://schemas.microsoft.com/office/drawing/2014/main" id="{461EA41E-FEF5-44AF-AB5D-05EC1575C3A9}"/>
              </a:ext>
            </a:extLst>
          </p:cNvPr>
          <p:cNvSpPr txBox="1"/>
          <p:nvPr/>
        </p:nvSpPr>
        <p:spPr>
          <a:xfrm>
            <a:off x="2903573" y="3550979"/>
            <a:ext cx="2296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WORK EXPERIENCE</a:t>
            </a:r>
          </a:p>
        </p:txBody>
      </p:sp>
      <p:cxnSp>
        <p:nvCxnSpPr>
          <p:cNvPr id="52" name="Straight Connector 51">
            <a:extLst>
              <a:ext uri="{FF2B5EF4-FFF2-40B4-BE49-F238E27FC236}">
                <a16:creationId xmlns:a16="http://schemas.microsoft.com/office/drawing/2014/main" id="{BB7F413E-A2DA-4E3D-80C5-A459CA38967C}"/>
              </a:ext>
            </a:extLst>
          </p:cNvPr>
          <p:cNvCxnSpPr>
            <a:cxnSpLocks/>
            <a:stCxn id="46" idx="3"/>
          </p:cNvCxnSpPr>
          <p:nvPr/>
        </p:nvCxnSpPr>
        <p:spPr>
          <a:xfrm>
            <a:off x="4648090" y="914400"/>
            <a:ext cx="1530768" cy="0"/>
          </a:xfrm>
          <a:prstGeom prst="line">
            <a:avLst/>
          </a:prstGeom>
          <a:ln w="25400"/>
        </p:spPr>
        <p:style>
          <a:lnRef idx="1">
            <a:schemeClr val="accent6"/>
          </a:lnRef>
          <a:fillRef idx="0">
            <a:schemeClr val="accent6"/>
          </a:fillRef>
          <a:effectRef idx="0">
            <a:schemeClr val="accent6"/>
          </a:effectRef>
          <a:fontRef idx="minor">
            <a:schemeClr val="tx1"/>
          </a:fontRef>
        </p:style>
      </p:cxnSp>
      <p:cxnSp>
        <p:nvCxnSpPr>
          <p:cNvPr id="54" name="Straight Connector 53">
            <a:extLst>
              <a:ext uri="{FF2B5EF4-FFF2-40B4-BE49-F238E27FC236}">
                <a16:creationId xmlns:a16="http://schemas.microsoft.com/office/drawing/2014/main" id="{6CF476F4-E9B0-48D7-9822-4330091D6D2D}"/>
              </a:ext>
            </a:extLst>
          </p:cNvPr>
          <p:cNvCxnSpPr>
            <a:cxnSpLocks/>
            <a:stCxn id="50" idx="3"/>
          </p:cNvCxnSpPr>
          <p:nvPr/>
        </p:nvCxnSpPr>
        <p:spPr>
          <a:xfrm>
            <a:off x="5199907" y="3720256"/>
            <a:ext cx="978951" cy="0"/>
          </a:xfrm>
          <a:prstGeom prst="line">
            <a:avLst/>
          </a:prstGeom>
          <a:ln w="25400"/>
        </p:spPr>
        <p:style>
          <a:lnRef idx="1">
            <a:schemeClr val="accent6"/>
          </a:lnRef>
          <a:fillRef idx="0">
            <a:schemeClr val="accent6"/>
          </a:fillRef>
          <a:effectRef idx="0">
            <a:schemeClr val="accent6"/>
          </a:effectRef>
          <a:fontRef idx="minor">
            <a:schemeClr val="tx1"/>
          </a:fontRef>
        </p:style>
      </p:cxnSp>
      <p:sp>
        <p:nvSpPr>
          <p:cNvPr id="66" name="TextBox 65">
            <a:extLst>
              <a:ext uri="{FF2B5EF4-FFF2-40B4-BE49-F238E27FC236}">
                <a16:creationId xmlns:a16="http://schemas.microsoft.com/office/drawing/2014/main" id="{B65AC10B-FC5B-4B5A-844B-D9B15A547846}"/>
              </a:ext>
            </a:extLst>
          </p:cNvPr>
          <p:cNvSpPr txBox="1"/>
          <p:nvPr/>
        </p:nvSpPr>
        <p:spPr>
          <a:xfrm>
            <a:off x="2949182" y="4049938"/>
            <a:ext cx="68640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MAY 2016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AUG 2013</a:t>
            </a:r>
          </a:p>
        </p:txBody>
      </p:sp>
      <p:cxnSp>
        <p:nvCxnSpPr>
          <p:cNvPr id="68" name="Straight Connector 67">
            <a:extLst>
              <a:ext uri="{FF2B5EF4-FFF2-40B4-BE49-F238E27FC236}">
                <a16:creationId xmlns:a16="http://schemas.microsoft.com/office/drawing/2014/main" id="{1DA61488-5428-4CA6-BF4D-3D8999171253}"/>
              </a:ext>
            </a:extLst>
          </p:cNvPr>
          <p:cNvCxnSpPr>
            <a:stCxn id="59" idx="4"/>
            <a:endCxn id="61" idx="0"/>
          </p:cNvCxnSpPr>
          <p:nvPr/>
        </p:nvCxnSpPr>
        <p:spPr>
          <a:xfrm>
            <a:off x="3948725" y="4285874"/>
            <a:ext cx="0" cy="892105"/>
          </a:xfrm>
          <a:prstGeom prst="line">
            <a:avLst/>
          </a:prstGeom>
          <a:ln w="127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9A72B3B-099E-42B0-9AED-1D69ABD059D4}"/>
              </a:ext>
            </a:extLst>
          </p:cNvPr>
          <p:cNvCxnSpPr>
            <a:cxnSpLocks/>
            <a:endCxn id="63" idx="0"/>
          </p:cNvCxnSpPr>
          <p:nvPr/>
        </p:nvCxnSpPr>
        <p:spPr>
          <a:xfrm>
            <a:off x="3947160" y="5385562"/>
            <a:ext cx="1565" cy="867481"/>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D44DFF-0DB1-40F7-B155-072A429830A0}"/>
              </a:ext>
            </a:extLst>
          </p:cNvPr>
          <p:cNvCxnSpPr>
            <a:cxnSpLocks/>
            <a:stCxn id="63" idx="4"/>
          </p:cNvCxnSpPr>
          <p:nvPr/>
        </p:nvCxnSpPr>
        <p:spPr>
          <a:xfrm>
            <a:off x="3948725" y="6460626"/>
            <a:ext cx="0" cy="622926"/>
          </a:xfrm>
          <a:prstGeom prst="line">
            <a:avLst/>
          </a:prstGeom>
          <a:ln w="12700"/>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0280E091-7DD5-4F3A-AD41-B37982752BA2}"/>
              </a:ext>
            </a:extLst>
          </p:cNvPr>
          <p:cNvSpPr txBox="1"/>
          <p:nvPr/>
        </p:nvSpPr>
        <p:spPr>
          <a:xfrm>
            <a:off x="2949182" y="5143002"/>
            <a:ext cx="68640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AUG 2013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FEB 2011</a:t>
            </a:r>
          </a:p>
        </p:txBody>
      </p:sp>
      <p:sp>
        <p:nvSpPr>
          <p:cNvPr id="80" name="TextBox 79">
            <a:extLst>
              <a:ext uri="{FF2B5EF4-FFF2-40B4-BE49-F238E27FC236}">
                <a16:creationId xmlns:a16="http://schemas.microsoft.com/office/drawing/2014/main" id="{C9D819D9-FC42-4499-BC3C-68F92E6D2D98}"/>
              </a:ext>
            </a:extLst>
          </p:cNvPr>
          <p:cNvSpPr txBox="1"/>
          <p:nvPr/>
        </p:nvSpPr>
        <p:spPr>
          <a:xfrm>
            <a:off x="2949182" y="6214646"/>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DEC 2009</a:t>
            </a:r>
          </a:p>
        </p:txBody>
      </p:sp>
      <p:sp>
        <p:nvSpPr>
          <p:cNvPr id="59" name="Oval 58">
            <a:extLst>
              <a:ext uri="{FF2B5EF4-FFF2-40B4-BE49-F238E27FC236}">
                <a16:creationId xmlns:a16="http://schemas.microsoft.com/office/drawing/2014/main" id="{742BDD6C-CEB1-4B2A-977B-CA4C5114165C}"/>
              </a:ext>
            </a:extLst>
          </p:cNvPr>
          <p:cNvSpPr/>
          <p:nvPr/>
        </p:nvSpPr>
        <p:spPr>
          <a:xfrm>
            <a:off x="3844933" y="4078291"/>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61" name="Oval 60">
            <a:extLst>
              <a:ext uri="{FF2B5EF4-FFF2-40B4-BE49-F238E27FC236}">
                <a16:creationId xmlns:a16="http://schemas.microsoft.com/office/drawing/2014/main" id="{F73F7FDD-D2B0-40F2-AB07-7D4B3E088FE1}"/>
              </a:ext>
            </a:extLst>
          </p:cNvPr>
          <p:cNvSpPr/>
          <p:nvPr/>
        </p:nvSpPr>
        <p:spPr>
          <a:xfrm>
            <a:off x="3844933" y="5177979"/>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63" name="Oval 62">
            <a:extLst>
              <a:ext uri="{FF2B5EF4-FFF2-40B4-BE49-F238E27FC236}">
                <a16:creationId xmlns:a16="http://schemas.microsoft.com/office/drawing/2014/main" id="{7401A404-6124-4510-B582-1E116BECB226}"/>
              </a:ext>
            </a:extLst>
          </p:cNvPr>
          <p:cNvSpPr/>
          <p:nvPr/>
        </p:nvSpPr>
        <p:spPr>
          <a:xfrm>
            <a:off x="3844933" y="6253043"/>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2" name="TextBox 81">
            <a:extLst>
              <a:ext uri="{FF2B5EF4-FFF2-40B4-BE49-F238E27FC236}">
                <a16:creationId xmlns:a16="http://schemas.microsoft.com/office/drawing/2014/main" id="{D30D98A2-B02B-4349-811F-BA71A936DDE2}"/>
              </a:ext>
            </a:extLst>
          </p:cNvPr>
          <p:cNvSpPr txBox="1"/>
          <p:nvPr/>
        </p:nvSpPr>
        <p:spPr>
          <a:xfrm>
            <a:off x="4156308" y="4049938"/>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FAUGET STUDIO</a:t>
            </a:r>
          </a:p>
        </p:txBody>
      </p:sp>
      <p:sp>
        <p:nvSpPr>
          <p:cNvPr id="86" name="TextBox 85">
            <a:extLst>
              <a:ext uri="{FF2B5EF4-FFF2-40B4-BE49-F238E27FC236}">
                <a16:creationId xmlns:a16="http://schemas.microsoft.com/office/drawing/2014/main" id="{3C48CAB8-A9D4-4A0F-A657-2D5E8AC99586}"/>
              </a:ext>
            </a:extLst>
          </p:cNvPr>
          <p:cNvSpPr txBox="1"/>
          <p:nvPr/>
        </p:nvSpPr>
        <p:spPr>
          <a:xfrm>
            <a:off x="4156308" y="4393372"/>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17406D"/>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endParaRPr>
          </a:p>
        </p:txBody>
      </p:sp>
      <p:sp>
        <p:nvSpPr>
          <p:cNvPr id="88" name="TextBox 87">
            <a:extLst>
              <a:ext uri="{FF2B5EF4-FFF2-40B4-BE49-F238E27FC236}">
                <a16:creationId xmlns:a16="http://schemas.microsoft.com/office/drawing/2014/main" id="{45154758-E012-439E-918A-600DB3775D71}"/>
              </a:ext>
            </a:extLst>
          </p:cNvPr>
          <p:cNvSpPr txBox="1"/>
          <p:nvPr/>
        </p:nvSpPr>
        <p:spPr>
          <a:xfrm>
            <a:off x="4154743" y="5143002"/>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FAUGET STUDIO</a:t>
            </a:r>
          </a:p>
        </p:txBody>
      </p:sp>
      <p:sp>
        <p:nvSpPr>
          <p:cNvPr id="90" name="TextBox 89">
            <a:extLst>
              <a:ext uri="{FF2B5EF4-FFF2-40B4-BE49-F238E27FC236}">
                <a16:creationId xmlns:a16="http://schemas.microsoft.com/office/drawing/2014/main" id="{57262289-F783-4421-9164-3D19F912CBC9}"/>
              </a:ext>
            </a:extLst>
          </p:cNvPr>
          <p:cNvSpPr txBox="1"/>
          <p:nvPr/>
        </p:nvSpPr>
        <p:spPr>
          <a:xfrm>
            <a:off x="4154743" y="5486436"/>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17406D"/>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endParaRPr>
          </a:p>
        </p:txBody>
      </p:sp>
      <p:sp>
        <p:nvSpPr>
          <p:cNvPr id="92" name="TextBox 91">
            <a:extLst>
              <a:ext uri="{FF2B5EF4-FFF2-40B4-BE49-F238E27FC236}">
                <a16:creationId xmlns:a16="http://schemas.microsoft.com/office/drawing/2014/main" id="{B8C8A3AD-78A9-444B-A508-88ED1AAC9C7F}"/>
              </a:ext>
            </a:extLst>
          </p:cNvPr>
          <p:cNvSpPr txBox="1"/>
          <p:nvPr/>
        </p:nvSpPr>
        <p:spPr>
          <a:xfrm>
            <a:off x="4154743" y="6210695"/>
            <a:ext cx="169469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SENIOR GRAPHIC DESIGNER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FAUGET STUDIO</a:t>
            </a:r>
          </a:p>
        </p:txBody>
      </p:sp>
      <p:sp>
        <p:nvSpPr>
          <p:cNvPr id="94" name="TextBox 93">
            <a:extLst>
              <a:ext uri="{FF2B5EF4-FFF2-40B4-BE49-F238E27FC236}">
                <a16:creationId xmlns:a16="http://schemas.microsoft.com/office/drawing/2014/main" id="{8EB096AE-1F88-4A44-B0AF-0BD7D5F6CC53}"/>
              </a:ext>
            </a:extLst>
          </p:cNvPr>
          <p:cNvSpPr txBox="1"/>
          <p:nvPr/>
        </p:nvSpPr>
        <p:spPr>
          <a:xfrm>
            <a:off x="4154743" y="6554129"/>
            <a:ext cx="2061610" cy="707886"/>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17406D"/>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a:t>
            </a:r>
            <a:endParaRPr kumimoji="0" lang="en-US" sz="800" b="0"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endParaRPr>
          </a:p>
        </p:txBody>
      </p:sp>
      <p:sp>
        <p:nvSpPr>
          <p:cNvPr id="96" name="TextBox 95">
            <a:extLst>
              <a:ext uri="{FF2B5EF4-FFF2-40B4-BE49-F238E27FC236}">
                <a16:creationId xmlns:a16="http://schemas.microsoft.com/office/drawing/2014/main" id="{9FAE4A85-21B4-4E7B-B662-1012D27382B8}"/>
              </a:ext>
            </a:extLst>
          </p:cNvPr>
          <p:cNvSpPr txBox="1"/>
          <p:nvPr/>
        </p:nvSpPr>
        <p:spPr>
          <a:xfrm>
            <a:off x="2949182" y="7328107"/>
            <a:ext cx="151137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EDUCATION</a:t>
            </a:r>
          </a:p>
        </p:txBody>
      </p:sp>
      <p:cxnSp>
        <p:nvCxnSpPr>
          <p:cNvPr id="98" name="Straight Connector 97">
            <a:extLst>
              <a:ext uri="{FF2B5EF4-FFF2-40B4-BE49-F238E27FC236}">
                <a16:creationId xmlns:a16="http://schemas.microsoft.com/office/drawing/2014/main" id="{56F10D34-264E-4F89-8E5A-23E79459E965}"/>
              </a:ext>
            </a:extLst>
          </p:cNvPr>
          <p:cNvCxnSpPr>
            <a:cxnSpLocks/>
            <a:stCxn id="96" idx="3"/>
          </p:cNvCxnSpPr>
          <p:nvPr/>
        </p:nvCxnSpPr>
        <p:spPr>
          <a:xfrm>
            <a:off x="4460558" y="7497384"/>
            <a:ext cx="1763909" cy="0"/>
          </a:xfrm>
          <a:prstGeom prst="line">
            <a:avLst/>
          </a:prstGeom>
          <a:ln w="25400"/>
        </p:spPr>
        <p:style>
          <a:lnRef idx="1">
            <a:schemeClr val="accent6"/>
          </a:lnRef>
          <a:fillRef idx="0">
            <a:schemeClr val="accent6"/>
          </a:fillRef>
          <a:effectRef idx="0">
            <a:schemeClr val="accent6"/>
          </a:effectRef>
          <a:fontRef idx="minor">
            <a:schemeClr val="tx1"/>
          </a:fontRef>
        </p:style>
      </p:cxnSp>
      <p:sp>
        <p:nvSpPr>
          <p:cNvPr id="100" name="TextBox 99">
            <a:extLst>
              <a:ext uri="{FF2B5EF4-FFF2-40B4-BE49-F238E27FC236}">
                <a16:creationId xmlns:a16="http://schemas.microsoft.com/office/drawing/2014/main" id="{7112A2A1-27E2-4DAB-994F-15B82D081AE5}"/>
              </a:ext>
            </a:extLst>
          </p:cNvPr>
          <p:cNvSpPr txBox="1"/>
          <p:nvPr/>
        </p:nvSpPr>
        <p:spPr>
          <a:xfrm>
            <a:off x="2947041" y="7839889"/>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DEC 2009</a:t>
            </a:r>
          </a:p>
        </p:txBody>
      </p:sp>
      <p:sp>
        <p:nvSpPr>
          <p:cNvPr id="102" name="TextBox 101">
            <a:extLst>
              <a:ext uri="{FF2B5EF4-FFF2-40B4-BE49-F238E27FC236}">
                <a16:creationId xmlns:a16="http://schemas.microsoft.com/office/drawing/2014/main" id="{3128E95D-0A56-453C-974A-45CE2661868D}"/>
              </a:ext>
            </a:extLst>
          </p:cNvPr>
          <p:cNvSpPr txBox="1"/>
          <p:nvPr/>
        </p:nvSpPr>
        <p:spPr>
          <a:xfrm>
            <a:off x="4152602" y="7835938"/>
            <a:ext cx="1502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BACHELOR OF DESIGN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WHATEVER UNIVERSITY</a:t>
            </a:r>
          </a:p>
        </p:txBody>
      </p:sp>
      <p:sp>
        <p:nvSpPr>
          <p:cNvPr id="104" name="TextBox 103">
            <a:extLst>
              <a:ext uri="{FF2B5EF4-FFF2-40B4-BE49-F238E27FC236}">
                <a16:creationId xmlns:a16="http://schemas.microsoft.com/office/drawing/2014/main" id="{103A786E-4EE4-409D-8CA1-99121E2C2AB1}"/>
              </a:ext>
            </a:extLst>
          </p:cNvPr>
          <p:cNvSpPr txBox="1"/>
          <p:nvPr/>
        </p:nvSpPr>
        <p:spPr>
          <a:xfrm>
            <a:off x="4152602" y="8179372"/>
            <a:ext cx="2061610" cy="338554"/>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17406D"/>
                </a:solidFill>
                <a:effectLst/>
                <a:uLnTx/>
                <a:uFillTx/>
                <a:latin typeface="Open Sans" panose="020B0606030504020204" pitchFamily="34" charset="0"/>
                <a:ea typeface="+mn-ea"/>
                <a:cs typeface="+mn-cs"/>
              </a:rPr>
              <a:t>Lorem ipsum dolor sit amet, consectetur adipiscing elit. </a:t>
            </a:r>
            <a:endParaRPr kumimoji="0" lang="en-US" sz="800" b="0"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endParaRPr>
          </a:p>
        </p:txBody>
      </p:sp>
      <p:cxnSp>
        <p:nvCxnSpPr>
          <p:cNvPr id="106" name="Straight Connector 105">
            <a:extLst>
              <a:ext uri="{FF2B5EF4-FFF2-40B4-BE49-F238E27FC236}">
                <a16:creationId xmlns:a16="http://schemas.microsoft.com/office/drawing/2014/main" id="{FF11CC65-36F3-4C60-ABE3-60C55F531087}"/>
              </a:ext>
            </a:extLst>
          </p:cNvPr>
          <p:cNvCxnSpPr>
            <a:cxnSpLocks/>
            <a:stCxn id="108" idx="4"/>
            <a:endCxn id="110" idx="0"/>
          </p:cNvCxnSpPr>
          <p:nvPr/>
        </p:nvCxnSpPr>
        <p:spPr>
          <a:xfrm>
            <a:off x="3948725" y="8066042"/>
            <a:ext cx="294" cy="511128"/>
          </a:xfrm>
          <a:prstGeom prst="line">
            <a:avLst/>
          </a:prstGeom>
          <a:ln w="12700"/>
        </p:spPr>
        <p:style>
          <a:lnRef idx="1">
            <a:schemeClr val="dk1"/>
          </a:lnRef>
          <a:fillRef idx="0">
            <a:schemeClr val="dk1"/>
          </a:fillRef>
          <a:effectRef idx="0">
            <a:schemeClr val="dk1"/>
          </a:effectRef>
          <a:fontRef idx="minor">
            <a:schemeClr val="tx1"/>
          </a:fontRef>
        </p:style>
      </p:cxnSp>
      <p:sp>
        <p:nvSpPr>
          <p:cNvPr id="108" name="Oval 107">
            <a:extLst>
              <a:ext uri="{FF2B5EF4-FFF2-40B4-BE49-F238E27FC236}">
                <a16:creationId xmlns:a16="http://schemas.microsoft.com/office/drawing/2014/main" id="{BB4E37B6-428C-4EA8-975B-CAEC3BEB03C8}"/>
              </a:ext>
            </a:extLst>
          </p:cNvPr>
          <p:cNvSpPr/>
          <p:nvPr/>
        </p:nvSpPr>
        <p:spPr>
          <a:xfrm>
            <a:off x="3844933" y="7858459"/>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0" name="Oval 109">
            <a:extLst>
              <a:ext uri="{FF2B5EF4-FFF2-40B4-BE49-F238E27FC236}">
                <a16:creationId xmlns:a16="http://schemas.microsoft.com/office/drawing/2014/main" id="{71E04C93-067D-4A51-9BB4-93D787B44C7D}"/>
              </a:ext>
            </a:extLst>
          </p:cNvPr>
          <p:cNvSpPr/>
          <p:nvPr/>
        </p:nvSpPr>
        <p:spPr>
          <a:xfrm>
            <a:off x="3845227" y="8577170"/>
            <a:ext cx="207583" cy="207583"/>
          </a:xfrm>
          <a:prstGeom prst="ellipse">
            <a:avLst/>
          </a:prstGeom>
          <a:solidFill>
            <a:schemeClr val="bg1"/>
          </a:solidFill>
          <a:ln w="25400"/>
        </p:spPr>
        <p:style>
          <a:lnRef idx="1">
            <a:schemeClr val="accent6"/>
          </a:lnRef>
          <a:fillRef idx="0">
            <a:schemeClr val="accent6"/>
          </a:fillRef>
          <a:effectRef idx="0">
            <a:schemeClr val="accent6"/>
          </a:effectRef>
          <a:fontRef idx="minor">
            <a:schemeClr val="tx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3" name="TextBox 112">
            <a:extLst>
              <a:ext uri="{FF2B5EF4-FFF2-40B4-BE49-F238E27FC236}">
                <a16:creationId xmlns:a16="http://schemas.microsoft.com/office/drawing/2014/main" id="{EB5338E2-76EE-4B38-A58D-81DB27FB141F}"/>
              </a:ext>
            </a:extLst>
          </p:cNvPr>
          <p:cNvSpPr txBox="1"/>
          <p:nvPr/>
        </p:nvSpPr>
        <p:spPr>
          <a:xfrm>
            <a:off x="4152602" y="8537608"/>
            <a:ext cx="150233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BACHELOR OF DESIGN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WHATEVER UNIVERSITY</a:t>
            </a:r>
          </a:p>
        </p:txBody>
      </p:sp>
      <p:sp>
        <p:nvSpPr>
          <p:cNvPr id="115" name="TextBox 114">
            <a:extLst>
              <a:ext uri="{FF2B5EF4-FFF2-40B4-BE49-F238E27FC236}">
                <a16:creationId xmlns:a16="http://schemas.microsoft.com/office/drawing/2014/main" id="{B810AF57-7E93-42E2-B73A-8924E2267B56}"/>
              </a:ext>
            </a:extLst>
          </p:cNvPr>
          <p:cNvSpPr txBox="1"/>
          <p:nvPr/>
        </p:nvSpPr>
        <p:spPr>
          <a:xfrm>
            <a:off x="4152602" y="8881042"/>
            <a:ext cx="2061610" cy="338554"/>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1">
                <a:ln>
                  <a:noFill/>
                </a:ln>
                <a:solidFill>
                  <a:srgbClr val="17406D"/>
                </a:solidFill>
                <a:effectLst/>
                <a:uLnTx/>
                <a:uFillTx/>
                <a:latin typeface="Open Sans" panose="020B0606030504020204" pitchFamily="34" charset="0"/>
                <a:ea typeface="+mn-ea"/>
                <a:cs typeface="+mn-cs"/>
              </a:rPr>
              <a:t>Lorem ipsum dolor sit amet, consectetur adipiscing elit. </a:t>
            </a:r>
            <a:endParaRPr kumimoji="0" lang="en-US" sz="800" b="0"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endParaRPr>
          </a:p>
        </p:txBody>
      </p:sp>
      <p:sp>
        <p:nvSpPr>
          <p:cNvPr id="117" name="TextBox 116">
            <a:extLst>
              <a:ext uri="{FF2B5EF4-FFF2-40B4-BE49-F238E27FC236}">
                <a16:creationId xmlns:a16="http://schemas.microsoft.com/office/drawing/2014/main" id="{0ACA6F3B-7F1A-4332-86F6-4AAA15FFB4D3}"/>
              </a:ext>
            </a:extLst>
          </p:cNvPr>
          <p:cNvSpPr txBox="1"/>
          <p:nvPr/>
        </p:nvSpPr>
        <p:spPr>
          <a:xfrm>
            <a:off x="2947041" y="8537608"/>
            <a:ext cx="66396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FEB 2011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DEC 2009</a:t>
            </a:r>
          </a:p>
        </p:txBody>
      </p:sp>
      <p:sp>
        <p:nvSpPr>
          <p:cNvPr id="125" name="TextBox 124">
            <a:extLst>
              <a:ext uri="{FF2B5EF4-FFF2-40B4-BE49-F238E27FC236}">
                <a16:creationId xmlns:a16="http://schemas.microsoft.com/office/drawing/2014/main" id="{F89C56F7-52A5-4839-899A-D8C011C80DC7}"/>
              </a:ext>
            </a:extLst>
          </p:cNvPr>
          <p:cNvSpPr txBox="1"/>
          <p:nvPr/>
        </p:nvSpPr>
        <p:spPr>
          <a:xfrm>
            <a:off x="2903573" y="1129745"/>
            <a:ext cx="3169567" cy="849335"/>
          </a:xfrm>
          <a:prstGeom prst="rect">
            <a:avLst/>
          </a:prstGeom>
          <a:noFill/>
        </p:spPr>
        <p:txBody>
          <a:bodyPr wrap="square" rtlCol="0">
            <a:spAutoFit/>
          </a:bodyPr>
          <a:lstStyle/>
          <a:p>
            <a:pPr marL="0" marR="0" lvl="0" indent="0" algn="l" defTabSz="457200" rtl="0" eaLnBrk="1" fontAlgn="auto" latinLnBrk="0" hangingPunct="1">
              <a:lnSpc>
                <a:spcPts val="1200"/>
              </a:lnSpc>
              <a:spcBef>
                <a:spcPts val="0"/>
              </a:spcBef>
              <a:spcAft>
                <a:spcPts val="0"/>
              </a:spcAft>
              <a:buClrTx/>
              <a:buSzTx/>
              <a:buFontTx/>
              <a:buNone/>
              <a:tabLst/>
              <a:defRPr/>
            </a:pPr>
            <a:r>
              <a:rPr kumimoji="0" lang="en-US" sz="800" b="0" i="0" u="none" strike="noStrike" kern="1200" cap="none" spc="0" normalizeH="0" baseline="0" noProof="1">
                <a:ln>
                  <a:noFill/>
                </a:ln>
                <a:solidFill>
                  <a:srgbClr val="17406D"/>
                </a:solidFill>
                <a:effectLst/>
                <a:uLnTx/>
                <a:uFillTx/>
                <a:latin typeface="Open Sans" panose="020B0606030504020204" pitchFamily="34" charset="0"/>
                <a:ea typeface="+mn-ea"/>
                <a:cs typeface="+mn-cs"/>
              </a:rPr>
              <a:t>Lorem ipsum dolor sit amet, consectetur adipiscing elit. Nulla eget arcu porta, rutrum felis sed, finibus quam. Nullam malesuada vel urna id tempor. Donec sodales malesuada nisi vitae condimentum. Ut lacus magna, ultrices sit amet ullamcorper id, scelerisque eu diam. </a:t>
            </a:r>
            <a:endParaRPr kumimoji="0" lang="en-US" sz="800" b="0"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endParaRPr>
          </a:p>
        </p:txBody>
      </p:sp>
      <p:grpSp>
        <p:nvGrpSpPr>
          <p:cNvPr id="9" name="Group 8">
            <a:extLst>
              <a:ext uri="{FF2B5EF4-FFF2-40B4-BE49-F238E27FC236}">
                <a16:creationId xmlns:a16="http://schemas.microsoft.com/office/drawing/2014/main" id="{F5FE6EE1-9BFC-430C-95EB-F378A39958E0}"/>
              </a:ext>
            </a:extLst>
          </p:cNvPr>
          <p:cNvGrpSpPr/>
          <p:nvPr/>
        </p:nvGrpSpPr>
        <p:grpSpPr>
          <a:xfrm>
            <a:off x="3809714" y="2289150"/>
            <a:ext cx="1510513" cy="338554"/>
            <a:chOff x="3809714" y="2289150"/>
            <a:chExt cx="1510513" cy="338554"/>
          </a:xfrm>
        </p:grpSpPr>
        <p:sp>
          <p:nvSpPr>
            <p:cNvPr id="15" name="Rectangle 14">
              <a:extLst>
                <a:ext uri="{FF2B5EF4-FFF2-40B4-BE49-F238E27FC236}">
                  <a16:creationId xmlns:a16="http://schemas.microsoft.com/office/drawing/2014/main" id="{3457018F-205F-434B-AC99-20070F56130F}"/>
                </a:ext>
              </a:extLst>
            </p:cNvPr>
            <p:cNvSpPr/>
            <p:nvPr/>
          </p:nvSpPr>
          <p:spPr>
            <a:xfrm>
              <a:off x="3809714" y="2317457"/>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19" name="TextBox 118">
              <a:extLst>
                <a:ext uri="{FF2B5EF4-FFF2-40B4-BE49-F238E27FC236}">
                  <a16:creationId xmlns:a16="http://schemas.microsoft.com/office/drawing/2014/main" id="{2E3D22BA-4AC4-45CE-AD30-CBE71E76FB28}"/>
                </a:ext>
              </a:extLst>
            </p:cNvPr>
            <p:cNvSpPr txBox="1"/>
            <p:nvPr/>
          </p:nvSpPr>
          <p:spPr>
            <a:xfrm>
              <a:off x="4156126" y="2289150"/>
              <a:ext cx="116410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+1 – 999 – 999 – 9999 </a:t>
              </a:r>
            </a:p>
          </p:txBody>
        </p:sp>
        <p:pic>
          <p:nvPicPr>
            <p:cNvPr id="3" name="Graphic 2" descr="Receiver with solid fill">
              <a:extLst>
                <a:ext uri="{FF2B5EF4-FFF2-40B4-BE49-F238E27FC236}">
                  <a16:creationId xmlns:a16="http://schemas.microsoft.com/office/drawing/2014/main" id="{1A617030-4535-4B56-9CCB-140666B214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7160" y="2360380"/>
              <a:ext cx="180000" cy="180000"/>
            </a:xfrm>
            <a:prstGeom prst="rect">
              <a:avLst/>
            </a:prstGeom>
          </p:spPr>
        </p:pic>
      </p:grpSp>
      <p:grpSp>
        <p:nvGrpSpPr>
          <p:cNvPr id="7" name="Group 6">
            <a:extLst>
              <a:ext uri="{FF2B5EF4-FFF2-40B4-BE49-F238E27FC236}">
                <a16:creationId xmlns:a16="http://schemas.microsoft.com/office/drawing/2014/main" id="{4DBB22EA-2513-49A6-97E0-3B6019B52CCA}"/>
              </a:ext>
            </a:extLst>
          </p:cNvPr>
          <p:cNvGrpSpPr/>
          <p:nvPr/>
        </p:nvGrpSpPr>
        <p:grpSpPr>
          <a:xfrm>
            <a:off x="3806190" y="2988859"/>
            <a:ext cx="1869586" cy="338554"/>
            <a:chOff x="3806190" y="2988859"/>
            <a:chExt cx="1869586" cy="338554"/>
          </a:xfrm>
        </p:grpSpPr>
        <p:sp>
          <p:nvSpPr>
            <p:cNvPr id="123" name="TextBox 122">
              <a:extLst>
                <a:ext uri="{FF2B5EF4-FFF2-40B4-BE49-F238E27FC236}">
                  <a16:creationId xmlns:a16="http://schemas.microsoft.com/office/drawing/2014/main" id="{1795805F-F96A-4B9E-8329-90E5D1717F8E}"/>
                </a:ext>
              </a:extLst>
            </p:cNvPr>
            <p:cNvSpPr txBox="1"/>
            <p:nvPr/>
          </p:nvSpPr>
          <p:spPr>
            <a:xfrm>
              <a:off x="4152602" y="2988859"/>
              <a:ext cx="1523174"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123 Anywhere, St. 99. Any City</a:t>
              </a:r>
            </a:p>
          </p:txBody>
        </p:sp>
        <p:grpSp>
          <p:nvGrpSpPr>
            <p:cNvPr id="6" name="Group 5">
              <a:extLst>
                <a:ext uri="{FF2B5EF4-FFF2-40B4-BE49-F238E27FC236}">
                  <a16:creationId xmlns:a16="http://schemas.microsoft.com/office/drawing/2014/main" id="{CAA3568F-0007-44B8-AD68-688EE3329D59}"/>
                </a:ext>
              </a:extLst>
            </p:cNvPr>
            <p:cNvGrpSpPr/>
            <p:nvPr/>
          </p:nvGrpSpPr>
          <p:grpSpPr>
            <a:xfrm>
              <a:off x="3806190" y="3017166"/>
              <a:ext cx="281940" cy="281940"/>
              <a:chOff x="3806190" y="3017166"/>
              <a:chExt cx="281940" cy="281940"/>
            </a:xfrm>
          </p:grpSpPr>
          <p:sp>
            <p:nvSpPr>
              <p:cNvPr id="19" name="Rectangle 18">
                <a:extLst>
                  <a:ext uri="{FF2B5EF4-FFF2-40B4-BE49-F238E27FC236}">
                    <a16:creationId xmlns:a16="http://schemas.microsoft.com/office/drawing/2014/main" id="{E9ADBC34-F3DC-4618-9A7A-2B23FF3A59C3}"/>
                  </a:ext>
                </a:extLst>
              </p:cNvPr>
              <p:cNvSpPr/>
              <p:nvPr/>
            </p:nvSpPr>
            <p:spPr>
              <a:xfrm>
                <a:off x="3806190" y="3017166"/>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pic>
            <p:nvPicPr>
              <p:cNvPr id="4" name="Graphic 3" descr="Home with solid fill">
                <a:extLst>
                  <a:ext uri="{FF2B5EF4-FFF2-40B4-BE49-F238E27FC236}">
                    <a16:creationId xmlns:a16="http://schemas.microsoft.com/office/drawing/2014/main" id="{F9356613-81E4-486B-B373-5ADFB916A9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57160" y="3063620"/>
                <a:ext cx="180000" cy="180000"/>
              </a:xfrm>
              <a:prstGeom prst="rect">
                <a:avLst/>
              </a:prstGeom>
            </p:spPr>
          </p:pic>
        </p:grpSp>
      </p:grpSp>
      <p:grpSp>
        <p:nvGrpSpPr>
          <p:cNvPr id="20" name="Group 19">
            <a:extLst>
              <a:ext uri="{FF2B5EF4-FFF2-40B4-BE49-F238E27FC236}">
                <a16:creationId xmlns:a16="http://schemas.microsoft.com/office/drawing/2014/main" id="{7B936B2C-C588-4B2C-8210-06AB4AE490C9}"/>
              </a:ext>
            </a:extLst>
          </p:cNvPr>
          <p:cNvGrpSpPr/>
          <p:nvPr/>
        </p:nvGrpSpPr>
        <p:grpSpPr>
          <a:xfrm>
            <a:off x="3806190" y="2639005"/>
            <a:ext cx="1871188" cy="338554"/>
            <a:chOff x="3806190" y="2639005"/>
            <a:chExt cx="1871188" cy="338554"/>
          </a:xfrm>
        </p:grpSpPr>
        <p:sp>
          <p:nvSpPr>
            <p:cNvPr id="121" name="TextBox 120">
              <a:extLst>
                <a:ext uri="{FF2B5EF4-FFF2-40B4-BE49-F238E27FC236}">
                  <a16:creationId xmlns:a16="http://schemas.microsoft.com/office/drawing/2014/main" id="{BFF3B0BF-E005-48C3-BA67-53D608272AC5}"/>
                </a:ext>
              </a:extLst>
            </p:cNvPr>
            <p:cNvSpPr txBox="1"/>
            <p:nvPr/>
          </p:nvSpPr>
          <p:spPr>
            <a:xfrm>
              <a:off x="4152602" y="2639005"/>
              <a:ext cx="152477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EMAIL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17406D"/>
                  </a:solidFill>
                  <a:effectLst/>
                  <a:uLnTx/>
                  <a:uFillTx/>
                  <a:latin typeface="Gill Sans MT" panose="020B0502020104020203" pitchFamily="34" charset="0"/>
                  <a:ea typeface="+mn-ea"/>
                  <a:cs typeface="Aharoni" panose="02010803020104030203" pitchFamily="2" charset="-79"/>
                </a:rPr>
                <a:t>Lorena.Villanueva@lorenav.com</a:t>
              </a:r>
            </a:p>
          </p:txBody>
        </p:sp>
        <p:grpSp>
          <p:nvGrpSpPr>
            <p:cNvPr id="18" name="Group 17">
              <a:extLst>
                <a:ext uri="{FF2B5EF4-FFF2-40B4-BE49-F238E27FC236}">
                  <a16:creationId xmlns:a16="http://schemas.microsoft.com/office/drawing/2014/main" id="{52347A85-6573-49A5-93C4-49649184EA64}"/>
                </a:ext>
              </a:extLst>
            </p:cNvPr>
            <p:cNvGrpSpPr/>
            <p:nvPr/>
          </p:nvGrpSpPr>
          <p:grpSpPr>
            <a:xfrm>
              <a:off x="3806190" y="2667312"/>
              <a:ext cx="281940" cy="281940"/>
              <a:chOff x="3806190" y="2667312"/>
              <a:chExt cx="281940" cy="281940"/>
            </a:xfrm>
          </p:grpSpPr>
          <p:sp>
            <p:nvSpPr>
              <p:cNvPr id="17" name="Rectangle 16">
                <a:extLst>
                  <a:ext uri="{FF2B5EF4-FFF2-40B4-BE49-F238E27FC236}">
                    <a16:creationId xmlns:a16="http://schemas.microsoft.com/office/drawing/2014/main" id="{31369BB6-004D-4314-AB09-939EFC214B6B}"/>
                  </a:ext>
                </a:extLst>
              </p:cNvPr>
              <p:cNvSpPr/>
              <p:nvPr/>
            </p:nvSpPr>
            <p:spPr>
              <a:xfrm>
                <a:off x="3806190" y="2667312"/>
                <a:ext cx="281940" cy="2819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pic>
            <p:nvPicPr>
              <p:cNvPr id="16" name="Graphic 15" descr="Envelope with solid fill">
                <a:extLst>
                  <a:ext uri="{FF2B5EF4-FFF2-40B4-BE49-F238E27FC236}">
                    <a16:creationId xmlns:a16="http://schemas.microsoft.com/office/drawing/2014/main" id="{189BA34A-050F-416C-88A4-59D75B22B1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57160" y="2719381"/>
                <a:ext cx="180000" cy="180000"/>
              </a:xfrm>
              <a:prstGeom prst="rect">
                <a:avLst/>
              </a:prstGeom>
            </p:spPr>
          </p:pic>
        </p:grpSp>
      </p:grpSp>
    </p:spTree>
    <p:extLst>
      <p:ext uri="{BB962C8B-B14F-4D97-AF65-F5344CB8AC3E}">
        <p14:creationId xmlns:p14="http://schemas.microsoft.com/office/powerpoint/2010/main" val="289152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B3148E-699C-44ED-A6E5-FB5034F0BC8F}"/>
              </a:ext>
            </a:extLst>
          </p:cNvPr>
          <p:cNvSpPr/>
          <p:nvPr/>
        </p:nvSpPr>
        <p:spPr>
          <a:xfrm>
            <a:off x="4894" y="0"/>
            <a:ext cx="3424085" cy="990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 name="Oval 4">
            <a:extLst>
              <a:ext uri="{FF2B5EF4-FFF2-40B4-BE49-F238E27FC236}">
                <a16:creationId xmlns:a16="http://schemas.microsoft.com/office/drawing/2014/main" id="{B5FEBC6C-25BD-4F00-B4DB-8AF2E93CCD00}"/>
              </a:ext>
            </a:extLst>
          </p:cNvPr>
          <p:cNvSpPr/>
          <p:nvPr/>
        </p:nvSpPr>
        <p:spPr>
          <a:xfrm>
            <a:off x="388620" y="632460"/>
            <a:ext cx="2430780" cy="2430780"/>
          </a:xfrm>
          <a:prstGeom prst="ellipse">
            <a:avLst/>
          </a:prstGeom>
          <a:blipFill dpi="0" rotWithShape="1">
            <a:blip r:embed="rId2"/>
            <a:srcRect/>
            <a:tile tx="-184150" ty="0" sx="100000" sy="100000" flip="none" algn="tl"/>
          </a:bli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12AD72B8-3E23-4A4C-AC0D-C4B961588DA0}"/>
              </a:ext>
            </a:extLst>
          </p:cNvPr>
          <p:cNvGrpSpPr/>
          <p:nvPr/>
        </p:nvGrpSpPr>
        <p:grpSpPr>
          <a:xfrm>
            <a:off x="3108962" y="994410"/>
            <a:ext cx="3749040" cy="733423"/>
            <a:chOff x="3108962" y="994410"/>
            <a:chExt cx="3749040" cy="733423"/>
          </a:xfrm>
        </p:grpSpPr>
        <p:sp>
          <p:nvSpPr>
            <p:cNvPr id="10" name="Parallelogram 9">
              <a:extLst>
                <a:ext uri="{FF2B5EF4-FFF2-40B4-BE49-F238E27FC236}">
                  <a16:creationId xmlns:a16="http://schemas.microsoft.com/office/drawing/2014/main" id="{93BB4B51-F9AB-4C0D-8578-780E030FD231}"/>
                </a:ext>
              </a:extLst>
            </p:cNvPr>
            <p:cNvSpPr/>
            <p:nvPr/>
          </p:nvSpPr>
          <p:spPr>
            <a:xfrm rot="16200000">
              <a:off x="2962277" y="1261110"/>
              <a:ext cx="613409" cy="320038"/>
            </a:xfrm>
            <a:prstGeom prst="parallelogram">
              <a:avLst>
                <a:gd name="adj" fmla="val 8928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B4F2245-E262-455E-A86F-48786E8FADC0}"/>
                </a:ext>
              </a:extLst>
            </p:cNvPr>
            <p:cNvSpPr/>
            <p:nvPr/>
          </p:nvSpPr>
          <p:spPr>
            <a:xfrm>
              <a:off x="3108962" y="994410"/>
              <a:ext cx="3749040" cy="441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Education History</a:t>
              </a:r>
            </a:p>
          </p:txBody>
        </p:sp>
      </p:grpSp>
      <p:grpSp>
        <p:nvGrpSpPr>
          <p:cNvPr id="12" name="Group 11">
            <a:extLst>
              <a:ext uri="{FF2B5EF4-FFF2-40B4-BE49-F238E27FC236}">
                <a16:creationId xmlns:a16="http://schemas.microsoft.com/office/drawing/2014/main" id="{B6F8BC15-E44A-42D7-B866-D08999418F38}"/>
              </a:ext>
            </a:extLst>
          </p:cNvPr>
          <p:cNvGrpSpPr/>
          <p:nvPr/>
        </p:nvGrpSpPr>
        <p:grpSpPr>
          <a:xfrm>
            <a:off x="3108940" y="5589270"/>
            <a:ext cx="3749040" cy="733423"/>
            <a:chOff x="3108962" y="994410"/>
            <a:chExt cx="3749040" cy="733423"/>
          </a:xfrm>
        </p:grpSpPr>
        <p:sp>
          <p:nvSpPr>
            <p:cNvPr id="13" name="Parallelogram 12">
              <a:extLst>
                <a:ext uri="{FF2B5EF4-FFF2-40B4-BE49-F238E27FC236}">
                  <a16:creationId xmlns:a16="http://schemas.microsoft.com/office/drawing/2014/main" id="{7C25A6DC-BBC6-4081-96C8-6829D58E0556}"/>
                </a:ext>
              </a:extLst>
            </p:cNvPr>
            <p:cNvSpPr/>
            <p:nvPr/>
          </p:nvSpPr>
          <p:spPr>
            <a:xfrm rot="16200000">
              <a:off x="2962277" y="1261110"/>
              <a:ext cx="613409" cy="320038"/>
            </a:xfrm>
            <a:prstGeom prst="parallelogram">
              <a:avLst>
                <a:gd name="adj" fmla="val 8928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536C20E0-E8FB-454F-8B8E-68C8642219A3}"/>
                </a:ext>
              </a:extLst>
            </p:cNvPr>
            <p:cNvSpPr/>
            <p:nvPr/>
          </p:nvSpPr>
          <p:spPr>
            <a:xfrm>
              <a:off x="3108962" y="994410"/>
              <a:ext cx="3749040" cy="441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Work Experience</a:t>
              </a:r>
            </a:p>
          </p:txBody>
        </p:sp>
      </p:grpSp>
      <p:grpSp>
        <p:nvGrpSpPr>
          <p:cNvPr id="22" name="Group 21">
            <a:extLst>
              <a:ext uri="{FF2B5EF4-FFF2-40B4-BE49-F238E27FC236}">
                <a16:creationId xmlns:a16="http://schemas.microsoft.com/office/drawing/2014/main" id="{9BD132F0-5D6F-466E-84E4-0AC2D2B58299}"/>
              </a:ext>
            </a:extLst>
          </p:cNvPr>
          <p:cNvGrpSpPr/>
          <p:nvPr/>
        </p:nvGrpSpPr>
        <p:grpSpPr>
          <a:xfrm>
            <a:off x="3730026" y="6297294"/>
            <a:ext cx="2449710" cy="1828987"/>
            <a:chOff x="3730026" y="6297294"/>
            <a:chExt cx="2449710" cy="1828987"/>
          </a:xfrm>
        </p:grpSpPr>
        <p:sp>
          <p:nvSpPr>
            <p:cNvPr id="16" name="TextBox 15">
              <a:extLst>
                <a:ext uri="{FF2B5EF4-FFF2-40B4-BE49-F238E27FC236}">
                  <a16:creationId xmlns:a16="http://schemas.microsoft.com/office/drawing/2014/main" id="{C9E191BE-7425-41EA-A4B5-6BFDB6252765}"/>
                </a:ext>
              </a:extLst>
            </p:cNvPr>
            <p:cNvSpPr txBox="1"/>
            <p:nvPr/>
          </p:nvSpPr>
          <p:spPr>
            <a:xfrm>
              <a:off x="3730026" y="6297294"/>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F9353"/>
                  </a:solidFill>
                  <a:effectLst/>
                  <a:uLnTx/>
                  <a:uFillTx/>
                  <a:latin typeface="Segoe UI" panose="020B0502040204020203" pitchFamily="34" charset="0"/>
                  <a:ea typeface="+mn-ea"/>
                  <a:cs typeface="Segoe UI" panose="020B0502040204020203" pitchFamily="34" charset="0"/>
                </a:rPr>
                <a:t>SENIOR GRAPHIC DESIGNER</a:t>
              </a:r>
            </a:p>
          </p:txBody>
        </p:sp>
        <p:sp>
          <p:nvSpPr>
            <p:cNvPr id="18" name="TextBox 17">
              <a:extLst>
                <a:ext uri="{FF2B5EF4-FFF2-40B4-BE49-F238E27FC236}">
                  <a16:creationId xmlns:a16="http://schemas.microsoft.com/office/drawing/2014/main" id="{7470007D-D248-4998-A759-A8F4C6998195}"/>
                </a:ext>
              </a:extLst>
            </p:cNvPr>
            <p:cNvSpPr txBox="1"/>
            <p:nvPr/>
          </p:nvSpPr>
          <p:spPr>
            <a:xfrm>
              <a:off x="3730026" y="6849008"/>
              <a:ext cx="2061610" cy="127727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Nulla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eget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arcu</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porta,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rutrum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sed,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finibus</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quam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Nullam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malesuada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id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tempor</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endParaRPr kumimoji="0" lang="en-US" sz="1100" b="0" i="0" u="none" strike="noStrike" kern="1200" cap="none" spc="0" normalizeH="0" baseline="0" noProof="0" dirty="0">
                <a:ln>
                  <a:noFill/>
                </a:ln>
                <a:solidFill>
                  <a:srgbClr val="454551"/>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9A701D36-D12F-4C8C-9952-6EA79372279E}"/>
                </a:ext>
              </a:extLst>
            </p:cNvPr>
            <p:cNvSpPr txBox="1"/>
            <p:nvPr/>
          </p:nvSpPr>
          <p:spPr>
            <a:xfrm>
              <a:off x="3730026" y="6553179"/>
              <a:ext cx="2295628" cy="307777"/>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Fauget</a:t>
              </a: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Studio 2017-2020</a:t>
              </a:r>
            </a:p>
          </p:txBody>
        </p:sp>
      </p:grpSp>
      <p:grpSp>
        <p:nvGrpSpPr>
          <p:cNvPr id="23" name="Group 22">
            <a:extLst>
              <a:ext uri="{FF2B5EF4-FFF2-40B4-BE49-F238E27FC236}">
                <a16:creationId xmlns:a16="http://schemas.microsoft.com/office/drawing/2014/main" id="{892F24EC-09FF-48B2-8809-B76A56D7F23E}"/>
              </a:ext>
            </a:extLst>
          </p:cNvPr>
          <p:cNvGrpSpPr/>
          <p:nvPr/>
        </p:nvGrpSpPr>
        <p:grpSpPr>
          <a:xfrm>
            <a:off x="3730026" y="8126281"/>
            <a:ext cx="2449710" cy="1490433"/>
            <a:chOff x="3730026" y="6297294"/>
            <a:chExt cx="2449710" cy="1490433"/>
          </a:xfrm>
        </p:grpSpPr>
        <p:sp>
          <p:nvSpPr>
            <p:cNvPr id="24" name="TextBox 23">
              <a:extLst>
                <a:ext uri="{FF2B5EF4-FFF2-40B4-BE49-F238E27FC236}">
                  <a16:creationId xmlns:a16="http://schemas.microsoft.com/office/drawing/2014/main" id="{9200CA47-A555-4C9F-BFB2-6BF9DA507E78}"/>
                </a:ext>
              </a:extLst>
            </p:cNvPr>
            <p:cNvSpPr txBox="1"/>
            <p:nvPr/>
          </p:nvSpPr>
          <p:spPr>
            <a:xfrm>
              <a:off x="3730026" y="6297294"/>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F9353"/>
                  </a:solidFill>
                  <a:effectLst/>
                  <a:uLnTx/>
                  <a:uFillTx/>
                  <a:latin typeface="Segoe UI" panose="020B0502040204020203" pitchFamily="34" charset="0"/>
                  <a:ea typeface="+mn-ea"/>
                  <a:cs typeface="Segoe UI" panose="020B0502040204020203" pitchFamily="34" charset="0"/>
                </a:rPr>
                <a:t>SENIOR GRAPHIC DESIGNER</a:t>
              </a:r>
            </a:p>
          </p:txBody>
        </p:sp>
        <p:sp>
          <p:nvSpPr>
            <p:cNvPr id="25" name="TextBox 24">
              <a:extLst>
                <a:ext uri="{FF2B5EF4-FFF2-40B4-BE49-F238E27FC236}">
                  <a16:creationId xmlns:a16="http://schemas.microsoft.com/office/drawing/2014/main" id="{78D1DB49-110D-4453-A290-C25FFA30A4F6}"/>
                </a:ext>
              </a:extLst>
            </p:cNvPr>
            <p:cNvSpPr txBox="1"/>
            <p:nvPr/>
          </p:nvSpPr>
          <p:spPr>
            <a:xfrm>
              <a:off x="3730026" y="6849008"/>
              <a:ext cx="2061610" cy="93871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Nulla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eget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arcu</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porta,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rutrum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sed.</a:t>
              </a:r>
              <a:endParaRPr kumimoji="0" lang="en-US" sz="1100" b="0" i="0" u="none" strike="noStrike" kern="1200" cap="none" spc="0" normalizeH="0" baseline="0" noProof="0" dirty="0">
                <a:ln>
                  <a:noFill/>
                </a:ln>
                <a:solidFill>
                  <a:srgbClr val="454551"/>
                </a:solidFill>
                <a:effectLst/>
                <a:uLnTx/>
                <a:uFillTx/>
                <a:latin typeface="Segoe UI" panose="020B0502040204020203" pitchFamily="34" charset="0"/>
                <a:ea typeface="+mn-ea"/>
                <a:cs typeface="Segoe UI" panose="020B0502040204020203" pitchFamily="34" charset="0"/>
              </a:endParaRPr>
            </a:p>
          </p:txBody>
        </p:sp>
        <p:sp>
          <p:nvSpPr>
            <p:cNvPr id="26" name="TextBox 25">
              <a:extLst>
                <a:ext uri="{FF2B5EF4-FFF2-40B4-BE49-F238E27FC236}">
                  <a16:creationId xmlns:a16="http://schemas.microsoft.com/office/drawing/2014/main" id="{A2ED63F3-5357-4A10-A3A4-D447D6688DA8}"/>
                </a:ext>
              </a:extLst>
            </p:cNvPr>
            <p:cNvSpPr txBox="1"/>
            <p:nvPr/>
          </p:nvSpPr>
          <p:spPr>
            <a:xfrm>
              <a:off x="3730026" y="6553179"/>
              <a:ext cx="2295628" cy="307777"/>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Fauget</a:t>
              </a: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Studio 2017-2020</a:t>
              </a:r>
            </a:p>
          </p:txBody>
        </p:sp>
      </p:grpSp>
      <p:sp>
        <p:nvSpPr>
          <p:cNvPr id="28" name="TextBox 27">
            <a:extLst>
              <a:ext uri="{FF2B5EF4-FFF2-40B4-BE49-F238E27FC236}">
                <a16:creationId xmlns:a16="http://schemas.microsoft.com/office/drawing/2014/main" id="{6AE4D306-95B2-4CC6-B8F4-99A4BCB33EFD}"/>
              </a:ext>
            </a:extLst>
          </p:cNvPr>
          <p:cNvSpPr txBox="1"/>
          <p:nvPr/>
        </p:nvSpPr>
        <p:spPr>
          <a:xfrm>
            <a:off x="3847035" y="3579091"/>
            <a:ext cx="2061610" cy="195438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Nulla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eget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arcu</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porta,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rutrum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sed,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finibus</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quam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Nullam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malesuada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id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tempor</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Nullam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malesuada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id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tempor</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Nullam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malesuada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id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tempor</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100" b="0" i="0" u="none" strike="noStrike" kern="1200" cap="none" spc="0" normalizeH="0" baseline="0" noProof="0" dirty="0">
              <a:ln>
                <a:noFill/>
              </a:ln>
              <a:solidFill>
                <a:srgbClr val="454551"/>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B7D1A6B2-C4BB-49B9-95D2-20A23FB2F1E4}"/>
              </a:ext>
            </a:extLst>
          </p:cNvPr>
          <p:cNvSpPr txBox="1"/>
          <p:nvPr/>
        </p:nvSpPr>
        <p:spPr>
          <a:xfrm>
            <a:off x="3730026" y="3271309"/>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F9353"/>
                </a:solidFill>
                <a:effectLst/>
                <a:uLnTx/>
                <a:uFillTx/>
                <a:latin typeface="Segoe UI" panose="020B0502040204020203" pitchFamily="34" charset="0"/>
                <a:ea typeface="+mn-ea"/>
                <a:cs typeface="Segoe UI" panose="020B0502040204020203" pitchFamily="34" charset="0"/>
              </a:rPr>
              <a:t>SENIOR GRAPHIC DESIGNER</a:t>
            </a:r>
          </a:p>
        </p:txBody>
      </p:sp>
      <p:sp>
        <p:nvSpPr>
          <p:cNvPr id="32" name="TextBox 31">
            <a:extLst>
              <a:ext uri="{FF2B5EF4-FFF2-40B4-BE49-F238E27FC236}">
                <a16:creationId xmlns:a16="http://schemas.microsoft.com/office/drawing/2014/main" id="{87360644-F6E0-4221-93D2-2A53B4E0FA9C}"/>
              </a:ext>
            </a:extLst>
          </p:cNvPr>
          <p:cNvSpPr txBox="1"/>
          <p:nvPr/>
        </p:nvSpPr>
        <p:spPr>
          <a:xfrm>
            <a:off x="3730026" y="1679552"/>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F9353"/>
                </a:solidFill>
                <a:effectLst/>
                <a:uLnTx/>
                <a:uFillTx/>
                <a:latin typeface="Segoe UI" panose="020B0502040204020203" pitchFamily="34" charset="0"/>
                <a:ea typeface="+mn-ea"/>
                <a:cs typeface="Segoe UI" panose="020B0502040204020203" pitchFamily="34" charset="0"/>
              </a:rPr>
              <a:t>SENIOR GRAPHIC DESIGNER</a:t>
            </a:r>
          </a:p>
        </p:txBody>
      </p:sp>
      <p:sp>
        <p:nvSpPr>
          <p:cNvPr id="34" name="TextBox 33">
            <a:extLst>
              <a:ext uri="{FF2B5EF4-FFF2-40B4-BE49-F238E27FC236}">
                <a16:creationId xmlns:a16="http://schemas.microsoft.com/office/drawing/2014/main" id="{EAE1C59B-13B3-4274-BD19-1C5BA98142A6}"/>
              </a:ext>
            </a:extLst>
          </p:cNvPr>
          <p:cNvSpPr txBox="1"/>
          <p:nvPr/>
        </p:nvSpPr>
        <p:spPr>
          <a:xfrm>
            <a:off x="3847035" y="1965314"/>
            <a:ext cx="2061610" cy="127727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Nulla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eget</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arcu</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porta,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rutrum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sed,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finibus</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quam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Nullam</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malesuada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id </a:t>
            </a:r>
            <a:r>
              <a:rPr kumimoji="0" lang="en-US" sz="11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tempor</a:t>
            </a: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p>
        </p:txBody>
      </p:sp>
      <p:sp>
        <p:nvSpPr>
          <p:cNvPr id="35" name="TextBox 34">
            <a:extLst>
              <a:ext uri="{FF2B5EF4-FFF2-40B4-BE49-F238E27FC236}">
                <a16:creationId xmlns:a16="http://schemas.microsoft.com/office/drawing/2014/main" id="{0C70BD8D-87F7-4D24-BB84-2F1415D9F357}"/>
              </a:ext>
            </a:extLst>
          </p:cNvPr>
          <p:cNvSpPr txBox="1"/>
          <p:nvPr/>
        </p:nvSpPr>
        <p:spPr>
          <a:xfrm>
            <a:off x="175007" y="3491517"/>
            <a:ext cx="3177473" cy="5539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haroni" panose="02010803020104030203" pitchFamily="2" charset="-79"/>
                <a:ea typeface="Segoe UI Black" panose="020B0A02040204020203" pitchFamily="34" charset="0"/>
                <a:cs typeface="Aharoni" panose="02010803020104030203" pitchFamily="2" charset="-79"/>
              </a:rPr>
              <a:t>Miya Haruyama</a:t>
            </a:r>
          </a:p>
        </p:txBody>
      </p:sp>
      <p:sp>
        <p:nvSpPr>
          <p:cNvPr id="37" name="TextBox 36">
            <a:extLst>
              <a:ext uri="{FF2B5EF4-FFF2-40B4-BE49-F238E27FC236}">
                <a16:creationId xmlns:a16="http://schemas.microsoft.com/office/drawing/2014/main" id="{B83077D1-8476-45DB-BC50-F19B319EBCA1}"/>
              </a:ext>
            </a:extLst>
          </p:cNvPr>
          <p:cNvSpPr txBox="1"/>
          <p:nvPr/>
        </p:nvSpPr>
        <p:spPr>
          <a:xfrm>
            <a:off x="494555" y="4299583"/>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SENIOR GRAPHIC DESIGNER</a:t>
            </a:r>
          </a:p>
        </p:txBody>
      </p:sp>
      <p:sp>
        <p:nvSpPr>
          <p:cNvPr id="39" name="TextBox 38">
            <a:extLst>
              <a:ext uri="{FF2B5EF4-FFF2-40B4-BE49-F238E27FC236}">
                <a16:creationId xmlns:a16="http://schemas.microsoft.com/office/drawing/2014/main" id="{EDBB203E-E245-4202-81B2-2CD2ECFD8AA8}"/>
              </a:ext>
            </a:extLst>
          </p:cNvPr>
          <p:cNvSpPr txBox="1"/>
          <p:nvPr/>
        </p:nvSpPr>
        <p:spPr>
          <a:xfrm>
            <a:off x="287114" y="4740935"/>
            <a:ext cx="2723852"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Lorem ipsum dolor sit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amet</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consectetur</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adipiscing</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elit</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Nulla</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eget</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arcu</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porta,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rutrum</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felis</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sed,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finibus</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quam</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Nullam</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malesuada</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vel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urna</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id </a:t>
            </a:r>
            <a:r>
              <a:rPr kumimoji="0" lang="en-US" sz="14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tempor</a:t>
            </a: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p:txBody>
      </p:sp>
      <p:grpSp>
        <p:nvGrpSpPr>
          <p:cNvPr id="92" name="Group 91">
            <a:extLst>
              <a:ext uri="{FF2B5EF4-FFF2-40B4-BE49-F238E27FC236}">
                <a16:creationId xmlns:a16="http://schemas.microsoft.com/office/drawing/2014/main" id="{D0450046-4198-4364-B5CF-2B70F295A037}"/>
              </a:ext>
            </a:extLst>
          </p:cNvPr>
          <p:cNvGrpSpPr/>
          <p:nvPr/>
        </p:nvGrpSpPr>
        <p:grpSpPr>
          <a:xfrm>
            <a:off x="405822" y="6098395"/>
            <a:ext cx="3791873" cy="441960"/>
            <a:chOff x="405822" y="6098395"/>
            <a:chExt cx="3791873" cy="441960"/>
          </a:xfrm>
        </p:grpSpPr>
        <p:sp>
          <p:nvSpPr>
            <p:cNvPr id="41" name="Rectangle 40">
              <a:extLst>
                <a:ext uri="{FF2B5EF4-FFF2-40B4-BE49-F238E27FC236}">
                  <a16:creationId xmlns:a16="http://schemas.microsoft.com/office/drawing/2014/main" id="{D2C6F9A7-2624-44A4-8890-0E67C4B75C46}"/>
                </a:ext>
              </a:extLst>
            </p:cNvPr>
            <p:cNvSpPr/>
            <p:nvPr/>
          </p:nvSpPr>
          <p:spPr>
            <a:xfrm>
              <a:off x="448655" y="6098395"/>
              <a:ext cx="37490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Expert Skills</a:t>
              </a:r>
            </a:p>
          </p:txBody>
        </p:sp>
        <p:cxnSp>
          <p:nvCxnSpPr>
            <p:cNvPr id="43" name="Straight Connector 42">
              <a:extLst>
                <a:ext uri="{FF2B5EF4-FFF2-40B4-BE49-F238E27FC236}">
                  <a16:creationId xmlns:a16="http://schemas.microsoft.com/office/drawing/2014/main" id="{E2731AD0-02AE-44A8-A25C-5EAD213321C7}"/>
                </a:ext>
              </a:extLst>
            </p:cNvPr>
            <p:cNvCxnSpPr/>
            <p:nvPr/>
          </p:nvCxnSpPr>
          <p:spPr>
            <a:xfrm>
              <a:off x="405822" y="6223176"/>
              <a:ext cx="0" cy="252000"/>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78D8854-FACC-42DD-B3BB-95295599F129}"/>
              </a:ext>
            </a:extLst>
          </p:cNvPr>
          <p:cNvGrpSpPr/>
          <p:nvPr/>
        </p:nvGrpSpPr>
        <p:grpSpPr>
          <a:xfrm>
            <a:off x="287114" y="6703454"/>
            <a:ext cx="2578006" cy="276999"/>
            <a:chOff x="287114" y="6703454"/>
            <a:chExt cx="2578006" cy="276999"/>
          </a:xfrm>
        </p:grpSpPr>
        <p:sp>
          <p:nvSpPr>
            <p:cNvPr id="44" name="Oval 43">
              <a:extLst>
                <a:ext uri="{FF2B5EF4-FFF2-40B4-BE49-F238E27FC236}">
                  <a16:creationId xmlns:a16="http://schemas.microsoft.com/office/drawing/2014/main" id="{55AFE079-8BB0-411B-B154-7CD74849584A}"/>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46" name="Oval 45">
              <a:extLst>
                <a:ext uri="{FF2B5EF4-FFF2-40B4-BE49-F238E27FC236}">
                  <a16:creationId xmlns:a16="http://schemas.microsoft.com/office/drawing/2014/main" id="{6E9462C5-0242-4609-A234-D8FDB8ACBED4}"/>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48" name="Oval 47">
              <a:extLst>
                <a:ext uri="{FF2B5EF4-FFF2-40B4-BE49-F238E27FC236}">
                  <a16:creationId xmlns:a16="http://schemas.microsoft.com/office/drawing/2014/main" id="{A69C0470-AD6F-4792-B944-3D6FAE8347FF}"/>
                </a:ext>
              </a:extLst>
            </p:cNvPr>
            <p:cNvSpPr/>
            <p:nvPr/>
          </p:nvSpPr>
          <p:spPr>
            <a:xfrm>
              <a:off x="2440623"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0" name="Oval 49">
              <a:extLst>
                <a:ext uri="{FF2B5EF4-FFF2-40B4-BE49-F238E27FC236}">
                  <a16:creationId xmlns:a16="http://schemas.microsoft.com/office/drawing/2014/main" id="{7CAD8B9E-3B27-4DE0-B2D6-52BC03C2314A}"/>
                </a:ext>
              </a:extLst>
            </p:cNvPr>
            <p:cNvSpPr/>
            <p:nvPr/>
          </p:nvSpPr>
          <p:spPr>
            <a:xfrm>
              <a:off x="2607152"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4" name="Oval 53">
              <a:extLst>
                <a:ext uri="{FF2B5EF4-FFF2-40B4-BE49-F238E27FC236}">
                  <a16:creationId xmlns:a16="http://schemas.microsoft.com/office/drawing/2014/main" id="{3BAB37D1-E0D8-448A-9A50-A2CAD4FA8205}"/>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76" name="TextBox 75">
              <a:extLst>
                <a:ext uri="{FF2B5EF4-FFF2-40B4-BE49-F238E27FC236}">
                  <a16:creationId xmlns:a16="http://schemas.microsoft.com/office/drawing/2014/main" id="{28371F9B-2A9B-4AE6-99BA-A089235F6184}"/>
                </a:ext>
              </a:extLst>
            </p:cNvPr>
            <p:cNvSpPr txBox="1"/>
            <p:nvPr/>
          </p:nvSpPr>
          <p:spPr>
            <a:xfrm>
              <a:off x="287114" y="6703454"/>
              <a:ext cx="1071127"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Experiencia</a:t>
              </a: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1</a:t>
              </a:r>
            </a:p>
          </p:txBody>
        </p:sp>
      </p:grpSp>
      <p:grpSp>
        <p:nvGrpSpPr>
          <p:cNvPr id="78" name="Group 77">
            <a:extLst>
              <a:ext uri="{FF2B5EF4-FFF2-40B4-BE49-F238E27FC236}">
                <a16:creationId xmlns:a16="http://schemas.microsoft.com/office/drawing/2014/main" id="{F6EEBCEB-0D29-4646-AD02-758865F6FAB9}"/>
              </a:ext>
            </a:extLst>
          </p:cNvPr>
          <p:cNvGrpSpPr/>
          <p:nvPr/>
        </p:nvGrpSpPr>
        <p:grpSpPr>
          <a:xfrm>
            <a:off x="287114" y="7004933"/>
            <a:ext cx="2578006" cy="276999"/>
            <a:chOff x="287114" y="6703454"/>
            <a:chExt cx="2578006" cy="276999"/>
          </a:xfrm>
        </p:grpSpPr>
        <p:sp>
          <p:nvSpPr>
            <p:cNvPr id="79" name="Oval 78">
              <a:extLst>
                <a:ext uri="{FF2B5EF4-FFF2-40B4-BE49-F238E27FC236}">
                  <a16:creationId xmlns:a16="http://schemas.microsoft.com/office/drawing/2014/main" id="{4D88CCF4-638B-4ECF-80E5-C2ED6650386B}"/>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0" name="Oval 79">
              <a:extLst>
                <a:ext uri="{FF2B5EF4-FFF2-40B4-BE49-F238E27FC236}">
                  <a16:creationId xmlns:a16="http://schemas.microsoft.com/office/drawing/2014/main" id="{360BC37B-CD45-4654-8C64-60D56278BA03}"/>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1" name="Oval 80">
              <a:extLst>
                <a:ext uri="{FF2B5EF4-FFF2-40B4-BE49-F238E27FC236}">
                  <a16:creationId xmlns:a16="http://schemas.microsoft.com/office/drawing/2014/main" id="{657BFF47-3D44-44D0-9E74-3425AFC3E12F}"/>
                </a:ext>
              </a:extLst>
            </p:cNvPr>
            <p:cNvSpPr/>
            <p:nvPr/>
          </p:nvSpPr>
          <p:spPr>
            <a:xfrm>
              <a:off x="2440623"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2" name="Oval 81">
              <a:extLst>
                <a:ext uri="{FF2B5EF4-FFF2-40B4-BE49-F238E27FC236}">
                  <a16:creationId xmlns:a16="http://schemas.microsoft.com/office/drawing/2014/main" id="{78B8C60A-B388-4573-83AC-8C28FA6C9728}"/>
                </a:ext>
              </a:extLst>
            </p:cNvPr>
            <p:cNvSpPr/>
            <p:nvPr/>
          </p:nvSpPr>
          <p:spPr>
            <a:xfrm>
              <a:off x="2607152"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3" name="Oval 82">
              <a:extLst>
                <a:ext uri="{FF2B5EF4-FFF2-40B4-BE49-F238E27FC236}">
                  <a16:creationId xmlns:a16="http://schemas.microsoft.com/office/drawing/2014/main" id="{20670E80-EF8E-4DBA-9D03-8F611DCB473B}"/>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874EA478-6579-404A-A098-F858A411DAF3}"/>
                </a:ext>
              </a:extLst>
            </p:cNvPr>
            <p:cNvSpPr txBox="1"/>
            <p:nvPr/>
          </p:nvSpPr>
          <p:spPr>
            <a:xfrm>
              <a:off x="287114" y="6703454"/>
              <a:ext cx="1071127"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Experiencia</a:t>
              </a: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1</a:t>
              </a:r>
            </a:p>
          </p:txBody>
        </p:sp>
      </p:grpSp>
      <p:grpSp>
        <p:nvGrpSpPr>
          <p:cNvPr id="85" name="Group 84">
            <a:extLst>
              <a:ext uri="{FF2B5EF4-FFF2-40B4-BE49-F238E27FC236}">
                <a16:creationId xmlns:a16="http://schemas.microsoft.com/office/drawing/2014/main" id="{44ABFD82-4CD9-4761-91E3-A4AE9A062629}"/>
              </a:ext>
            </a:extLst>
          </p:cNvPr>
          <p:cNvGrpSpPr/>
          <p:nvPr/>
        </p:nvGrpSpPr>
        <p:grpSpPr>
          <a:xfrm>
            <a:off x="287114" y="7306412"/>
            <a:ext cx="2578006" cy="276999"/>
            <a:chOff x="287114" y="6703454"/>
            <a:chExt cx="2578006" cy="276999"/>
          </a:xfrm>
        </p:grpSpPr>
        <p:sp>
          <p:nvSpPr>
            <p:cNvPr id="86" name="Oval 85">
              <a:extLst>
                <a:ext uri="{FF2B5EF4-FFF2-40B4-BE49-F238E27FC236}">
                  <a16:creationId xmlns:a16="http://schemas.microsoft.com/office/drawing/2014/main" id="{89C0224E-F6BC-48D5-BD90-B12FFC17A4F1}"/>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7" name="Oval 86">
              <a:extLst>
                <a:ext uri="{FF2B5EF4-FFF2-40B4-BE49-F238E27FC236}">
                  <a16:creationId xmlns:a16="http://schemas.microsoft.com/office/drawing/2014/main" id="{7581AB50-912C-4D48-A28F-BE85026A3922}"/>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8" name="Oval 87">
              <a:extLst>
                <a:ext uri="{FF2B5EF4-FFF2-40B4-BE49-F238E27FC236}">
                  <a16:creationId xmlns:a16="http://schemas.microsoft.com/office/drawing/2014/main" id="{EF751B8E-5CCD-4444-AF63-05405C707DAB}"/>
                </a:ext>
              </a:extLst>
            </p:cNvPr>
            <p:cNvSpPr/>
            <p:nvPr/>
          </p:nvSpPr>
          <p:spPr>
            <a:xfrm>
              <a:off x="2440623"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9" name="Oval 88">
              <a:extLst>
                <a:ext uri="{FF2B5EF4-FFF2-40B4-BE49-F238E27FC236}">
                  <a16:creationId xmlns:a16="http://schemas.microsoft.com/office/drawing/2014/main" id="{100A6476-32FA-4BC4-9FEF-54B70D5DA6B6}"/>
                </a:ext>
              </a:extLst>
            </p:cNvPr>
            <p:cNvSpPr/>
            <p:nvPr/>
          </p:nvSpPr>
          <p:spPr>
            <a:xfrm>
              <a:off x="2607152"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90" name="Oval 89">
              <a:extLst>
                <a:ext uri="{FF2B5EF4-FFF2-40B4-BE49-F238E27FC236}">
                  <a16:creationId xmlns:a16="http://schemas.microsoft.com/office/drawing/2014/main" id="{62984035-8782-4BCB-AA3D-2C1F362AB871}"/>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91" name="TextBox 90">
              <a:extLst>
                <a:ext uri="{FF2B5EF4-FFF2-40B4-BE49-F238E27FC236}">
                  <a16:creationId xmlns:a16="http://schemas.microsoft.com/office/drawing/2014/main" id="{E801D069-BA9B-4238-8A9F-52C88036E863}"/>
                </a:ext>
              </a:extLst>
            </p:cNvPr>
            <p:cNvSpPr txBox="1"/>
            <p:nvPr/>
          </p:nvSpPr>
          <p:spPr>
            <a:xfrm>
              <a:off x="287114" y="6703454"/>
              <a:ext cx="1071127"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Experiencia</a:t>
              </a: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1</a:t>
              </a:r>
            </a:p>
          </p:txBody>
        </p:sp>
      </p:grpSp>
      <p:grpSp>
        <p:nvGrpSpPr>
          <p:cNvPr id="93" name="Group 92">
            <a:extLst>
              <a:ext uri="{FF2B5EF4-FFF2-40B4-BE49-F238E27FC236}">
                <a16:creationId xmlns:a16="http://schemas.microsoft.com/office/drawing/2014/main" id="{5EC20F65-EF5A-4018-BB12-9092D103C628}"/>
              </a:ext>
            </a:extLst>
          </p:cNvPr>
          <p:cNvGrpSpPr/>
          <p:nvPr/>
        </p:nvGrpSpPr>
        <p:grpSpPr>
          <a:xfrm>
            <a:off x="405822" y="7607984"/>
            <a:ext cx="3791873" cy="441960"/>
            <a:chOff x="405822" y="6098395"/>
            <a:chExt cx="3791873" cy="441960"/>
          </a:xfrm>
        </p:grpSpPr>
        <p:sp>
          <p:nvSpPr>
            <p:cNvPr id="94" name="Rectangle 93">
              <a:extLst>
                <a:ext uri="{FF2B5EF4-FFF2-40B4-BE49-F238E27FC236}">
                  <a16:creationId xmlns:a16="http://schemas.microsoft.com/office/drawing/2014/main" id="{CFBF948A-F117-4A36-B63B-1426262F5CAE}"/>
                </a:ext>
              </a:extLst>
            </p:cNvPr>
            <p:cNvSpPr/>
            <p:nvPr/>
          </p:nvSpPr>
          <p:spPr>
            <a:xfrm>
              <a:off x="448655" y="6098395"/>
              <a:ext cx="37490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Contact</a:t>
              </a:r>
            </a:p>
          </p:txBody>
        </p:sp>
        <p:cxnSp>
          <p:nvCxnSpPr>
            <p:cNvPr id="95" name="Straight Connector 94">
              <a:extLst>
                <a:ext uri="{FF2B5EF4-FFF2-40B4-BE49-F238E27FC236}">
                  <a16:creationId xmlns:a16="http://schemas.microsoft.com/office/drawing/2014/main" id="{2447A523-4709-460E-BA35-18E50E8CDC23}"/>
                </a:ext>
              </a:extLst>
            </p:cNvPr>
            <p:cNvCxnSpPr/>
            <p:nvPr/>
          </p:nvCxnSpPr>
          <p:spPr>
            <a:xfrm>
              <a:off x="405822" y="6223176"/>
              <a:ext cx="0" cy="252000"/>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9B2F78F3-EF4C-46A3-92E5-84757E4BF369}"/>
              </a:ext>
            </a:extLst>
          </p:cNvPr>
          <p:cNvGrpSpPr/>
          <p:nvPr/>
        </p:nvGrpSpPr>
        <p:grpSpPr>
          <a:xfrm>
            <a:off x="340666" y="8284845"/>
            <a:ext cx="2052928" cy="307777"/>
            <a:chOff x="340666" y="8284845"/>
            <a:chExt cx="2052928" cy="307777"/>
          </a:xfrm>
        </p:grpSpPr>
        <p:sp>
          <p:nvSpPr>
            <p:cNvPr id="97" name="TextBox 96">
              <a:extLst>
                <a:ext uri="{FF2B5EF4-FFF2-40B4-BE49-F238E27FC236}">
                  <a16:creationId xmlns:a16="http://schemas.microsoft.com/office/drawing/2014/main" id="{87AEE3A9-1982-4D55-A0B4-EBC0F264EC52}"/>
                </a:ext>
              </a:extLst>
            </p:cNvPr>
            <p:cNvSpPr txBox="1"/>
            <p:nvPr/>
          </p:nvSpPr>
          <p:spPr>
            <a:xfrm>
              <a:off x="692616" y="8300234"/>
              <a:ext cx="1700978"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www.jfkldjflkdsjlfs.com</a:t>
              </a:r>
            </a:p>
          </p:txBody>
        </p:sp>
        <p:pic>
          <p:nvPicPr>
            <p:cNvPr id="103" name="Graphic 102" descr="World with solid fill">
              <a:extLst>
                <a:ext uri="{FF2B5EF4-FFF2-40B4-BE49-F238E27FC236}">
                  <a16:creationId xmlns:a16="http://schemas.microsoft.com/office/drawing/2014/main" id="{4E791487-59F0-473A-9377-C708DB9074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666" y="8284845"/>
              <a:ext cx="307777" cy="307777"/>
            </a:xfrm>
            <a:prstGeom prst="rect">
              <a:avLst/>
            </a:prstGeom>
          </p:spPr>
        </p:pic>
      </p:grpSp>
      <p:grpSp>
        <p:nvGrpSpPr>
          <p:cNvPr id="110" name="Group 109">
            <a:extLst>
              <a:ext uri="{FF2B5EF4-FFF2-40B4-BE49-F238E27FC236}">
                <a16:creationId xmlns:a16="http://schemas.microsoft.com/office/drawing/2014/main" id="{9351D525-E1EB-47B3-B477-94358B9DB124}"/>
              </a:ext>
            </a:extLst>
          </p:cNvPr>
          <p:cNvGrpSpPr/>
          <p:nvPr/>
        </p:nvGrpSpPr>
        <p:grpSpPr>
          <a:xfrm>
            <a:off x="353680" y="9055737"/>
            <a:ext cx="2052418" cy="309600"/>
            <a:chOff x="353680" y="9055737"/>
            <a:chExt cx="2052418" cy="309600"/>
          </a:xfrm>
        </p:grpSpPr>
        <p:sp>
          <p:nvSpPr>
            <p:cNvPr id="101" name="TextBox 100">
              <a:extLst>
                <a:ext uri="{FF2B5EF4-FFF2-40B4-BE49-F238E27FC236}">
                  <a16:creationId xmlns:a16="http://schemas.microsoft.com/office/drawing/2014/main" id="{8EF42DD6-E33E-4E73-BC90-2AFFB4D29506}"/>
                </a:ext>
              </a:extLst>
            </p:cNvPr>
            <p:cNvSpPr txBox="1"/>
            <p:nvPr/>
          </p:nvSpPr>
          <p:spPr>
            <a:xfrm>
              <a:off x="692616" y="9072038"/>
              <a:ext cx="1713482"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123 anywhere, any city</a:t>
              </a:r>
            </a:p>
          </p:txBody>
        </p:sp>
        <p:pic>
          <p:nvPicPr>
            <p:cNvPr id="105" name="Graphic 104" descr="Home with solid fill">
              <a:extLst>
                <a:ext uri="{FF2B5EF4-FFF2-40B4-BE49-F238E27FC236}">
                  <a16:creationId xmlns:a16="http://schemas.microsoft.com/office/drawing/2014/main" id="{CB74F8CC-62EC-4EF0-B8F0-C18765EBB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680" y="9055737"/>
              <a:ext cx="309600" cy="309600"/>
            </a:xfrm>
            <a:prstGeom prst="rect">
              <a:avLst/>
            </a:prstGeom>
          </p:spPr>
        </p:pic>
      </p:grpSp>
      <p:grpSp>
        <p:nvGrpSpPr>
          <p:cNvPr id="109" name="Group 108">
            <a:extLst>
              <a:ext uri="{FF2B5EF4-FFF2-40B4-BE49-F238E27FC236}">
                <a16:creationId xmlns:a16="http://schemas.microsoft.com/office/drawing/2014/main" id="{67C0EDE1-7905-40F8-ACE6-999EE98C61A7}"/>
              </a:ext>
            </a:extLst>
          </p:cNvPr>
          <p:cNvGrpSpPr/>
          <p:nvPr/>
        </p:nvGrpSpPr>
        <p:grpSpPr>
          <a:xfrm>
            <a:off x="352873" y="8669379"/>
            <a:ext cx="1649717" cy="309600"/>
            <a:chOff x="352873" y="8676371"/>
            <a:chExt cx="1649717" cy="309600"/>
          </a:xfrm>
        </p:grpSpPr>
        <p:sp>
          <p:nvSpPr>
            <p:cNvPr id="99" name="TextBox 98">
              <a:extLst>
                <a:ext uri="{FF2B5EF4-FFF2-40B4-BE49-F238E27FC236}">
                  <a16:creationId xmlns:a16="http://schemas.microsoft.com/office/drawing/2014/main" id="{DC1BD0CC-671B-443B-9EB8-C54AA7BFDDFF}"/>
                </a:ext>
              </a:extLst>
            </p:cNvPr>
            <p:cNvSpPr txBox="1"/>
            <p:nvPr/>
          </p:nvSpPr>
          <p:spPr>
            <a:xfrm>
              <a:off x="692616" y="8692672"/>
              <a:ext cx="1309974"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+1- 9999999999</a:t>
              </a:r>
            </a:p>
          </p:txBody>
        </p:sp>
        <p:pic>
          <p:nvPicPr>
            <p:cNvPr id="107" name="Graphic 106" descr="Receiver with solid fill">
              <a:extLst>
                <a:ext uri="{FF2B5EF4-FFF2-40B4-BE49-F238E27FC236}">
                  <a16:creationId xmlns:a16="http://schemas.microsoft.com/office/drawing/2014/main" id="{4D68A932-C4C1-49E2-A775-BCA67D582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873" y="8676371"/>
              <a:ext cx="309600" cy="309600"/>
            </a:xfrm>
            <a:prstGeom prst="rect">
              <a:avLst/>
            </a:prstGeom>
          </p:spPr>
        </p:pic>
      </p:grpSp>
    </p:spTree>
    <p:extLst>
      <p:ext uri="{BB962C8B-B14F-4D97-AF65-F5344CB8AC3E}">
        <p14:creationId xmlns:p14="http://schemas.microsoft.com/office/powerpoint/2010/main" val="3401350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B3148E-699C-44ED-A6E5-FB5034F0BC8F}"/>
              </a:ext>
            </a:extLst>
          </p:cNvPr>
          <p:cNvSpPr/>
          <p:nvPr/>
        </p:nvSpPr>
        <p:spPr>
          <a:xfrm>
            <a:off x="4894" y="0"/>
            <a:ext cx="3424085" cy="990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 name="Oval 4">
            <a:extLst>
              <a:ext uri="{FF2B5EF4-FFF2-40B4-BE49-F238E27FC236}">
                <a16:creationId xmlns:a16="http://schemas.microsoft.com/office/drawing/2014/main" id="{B5FEBC6C-25BD-4F00-B4DB-8AF2E93CCD00}"/>
              </a:ext>
            </a:extLst>
          </p:cNvPr>
          <p:cNvSpPr/>
          <p:nvPr/>
        </p:nvSpPr>
        <p:spPr>
          <a:xfrm>
            <a:off x="388620" y="632460"/>
            <a:ext cx="2430780" cy="2430780"/>
          </a:xfrm>
          <a:prstGeom prst="ellipse">
            <a:avLst/>
          </a:prstGeom>
          <a:blipFill dpi="0" rotWithShape="1">
            <a:blip r:embed="rId2"/>
            <a:srcRect/>
            <a:tile tx="-184150" ty="0" sx="100000" sy="100000" flip="none" algn="tl"/>
          </a:bli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12AD72B8-3E23-4A4C-AC0D-C4B961588DA0}"/>
              </a:ext>
            </a:extLst>
          </p:cNvPr>
          <p:cNvGrpSpPr/>
          <p:nvPr/>
        </p:nvGrpSpPr>
        <p:grpSpPr>
          <a:xfrm>
            <a:off x="3108962" y="994410"/>
            <a:ext cx="3749040" cy="733423"/>
            <a:chOff x="3108962" y="994410"/>
            <a:chExt cx="3749040" cy="733423"/>
          </a:xfrm>
        </p:grpSpPr>
        <p:sp>
          <p:nvSpPr>
            <p:cNvPr id="10" name="Parallelogram 9">
              <a:extLst>
                <a:ext uri="{FF2B5EF4-FFF2-40B4-BE49-F238E27FC236}">
                  <a16:creationId xmlns:a16="http://schemas.microsoft.com/office/drawing/2014/main" id="{93BB4B51-F9AB-4C0D-8578-780E030FD231}"/>
                </a:ext>
              </a:extLst>
            </p:cNvPr>
            <p:cNvSpPr/>
            <p:nvPr/>
          </p:nvSpPr>
          <p:spPr>
            <a:xfrm rot="16200000">
              <a:off x="2962277" y="1261110"/>
              <a:ext cx="613409" cy="320038"/>
            </a:xfrm>
            <a:prstGeom prst="parallelogram">
              <a:avLst>
                <a:gd name="adj" fmla="val 8928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B4F2245-E262-455E-A86F-48786E8FADC0}"/>
                </a:ext>
              </a:extLst>
            </p:cNvPr>
            <p:cNvSpPr/>
            <p:nvPr/>
          </p:nvSpPr>
          <p:spPr>
            <a:xfrm>
              <a:off x="3108962" y="994410"/>
              <a:ext cx="3749040" cy="441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Education History</a:t>
              </a:r>
            </a:p>
          </p:txBody>
        </p:sp>
      </p:grpSp>
      <p:grpSp>
        <p:nvGrpSpPr>
          <p:cNvPr id="12" name="Group 11">
            <a:extLst>
              <a:ext uri="{FF2B5EF4-FFF2-40B4-BE49-F238E27FC236}">
                <a16:creationId xmlns:a16="http://schemas.microsoft.com/office/drawing/2014/main" id="{B6F8BC15-E44A-42D7-B866-D08999418F38}"/>
              </a:ext>
            </a:extLst>
          </p:cNvPr>
          <p:cNvGrpSpPr/>
          <p:nvPr/>
        </p:nvGrpSpPr>
        <p:grpSpPr>
          <a:xfrm>
            <a:off x="3108940" y="5589270"/>
            <a:ext cx="3749040" cy="733423"/>
            <a:chOff x="3108962" y="994410"/>
            <a:chExt cx="3749040" cy="733423"/>
          </a:xfrm>
        </p:grpSpPr>
        <p:sp>
          <p:nvSpPr>
            <p:cNvPr id="13" name="Parallelogram 12">
              <a:extLst>
                <a:ext uri="{FF2B5EF4-FFF2-40B4-BE49-F238E27FC236}">
                  <a16:creationId xmlns:a16="http://schemas.microsoft.com/office/drawing/2014/main" id="{7C25A6DC-BBC6-4081-96C8-6829D58E0556}"/>
                </a:ext>
              </a:extLst>
            </p:cNvPr>
            <p:cNvSpPr/>
            <p:nvPr/>
          </p:nvSpPr>
          <p:spPr>
            <a:xfrm rot="16200000">
              <a:off x="2962277" y="1261110"/>
              <a:ext cx="613409" cy="320038"/>
            </a:xfrm>
            <a:prstGeom prst="parallelogram">
              <a:avLst>
                <a:gd name="adj" fmla="val 8928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536C20E0-E8FB-454F-8B8E-68C8642219A3}"/>
                </a:ext>
              </a:extLst>
            </p:cNvPr>
            <p:cNvSpPr/>
            <p:nvPr/>
          </p:nvSpPr>
          <p:spPr>
            <a:xfrm>
              <a:off x="3108962" y="994410"/>
              <a:ext cx="3749040" cy="441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Work Experience</a:t>
              </a:r>
            </a:p>
          </p:txBody>
        </p:sp>
      </p:grpSp>
      <p:grpSp>
        <p:nvGrpSpPr>
          <p:cNvPr id="22" name="Group 21">
            <a:extLst>
              <a:ext uri="{FF2B5EF4-FFF2-40B4-BE49-F238E27FC236}">
                <a16:creationId xmlns:a16="http://schemas.microsoft.com/office/drawing/2014/main" id="{9BD132F0-5D6F-466E-84E4-0AC2D2B58299}"/>
              </a:ext>
            </a:extLst>
          </p:cNvPr>
          <p:cNvGrpSpPr/>
          <p:nvPr/>
        </p:nvGrpSpPr>
        <p:grpSpPr>
          <a:xfrm>
            <a:off x="3730026" y="6297294"/>
            <a:ext cx="2449710" cy="1828987"/>
            <a:chOff x="3730026" y="6297294"/>
            <a:chExt cx="2449710" cy="1828987"/>
          </a:xfrm>
        </p:grpSpPr>
        <p:sp>
          <p:nvSpPr>
            <p:cNvPr id="16" name="TextBox 15">
              <a:extLst>
                <a:ext uri="{FF2B5EF4-FFF2-40B4-BE49-F238E27FC236}">
                  <a16:creationId xmlns:a16="http://schemas.microsoft.com/office/drawing/2014/main" id="{C9E191BE-7425-41EA-A4B5-6BFDB6252765}"/>
                </a:ext>
              </a:extLst>
            </p:cNvPr>
            <p:cNvSpPr txBox="1"/>
            <p:nvPr/>
          </p:nvSpPr>
          <p:spPr>
            <a:xfrm>
              <a:off x="3730026" y="6297294"/>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E6B91E"/>
                  </a:solidFill>
                  <a:effectLst/>
                  <a:uLnTx/>
                  <a:uFillTx/>
                  <a:latin typeface="Segoe UI" panose="020B0502040204020203" pitchFamily="34" charset="0"/>
                  <a:ea typeface="+mn-ea"/>
                  <a:cs typeface="Segoe UI" panose="020B0502040204020203" pitchFamily="34" charset="0"/>
                </a:rPr>
                <a:t>SENIOR GRAPHIC DESIGNER</a:t>
              </a:r>
            </a:p>
          </p:txBody>
        </p:sp>
        <p:sp>
          <p:nvSpPr>
            <p:cNvPr id="18" name="TextBox 17">
              <a:extLst>
                <a:ext uri="{FF2B5EF4-FFF2-40B4-BE49-F238E27FC236}">
                  <a16:creationId xmlns:a16="http://schemas.microsoft.com/office/drawing/2014/main" id="{7470007D-D248-4998-A759-A8F4C6998195}"/>
                </a:ext>
              </a:extLst>
            </p:cNvPr>
            <p:cNvSpPr txBox="1"/>
            <p:nvPr/>
          </p:nvSpPr>
          <p:spPr>
            <a:xfrm>
              <a:off x="3730026" y="6849008"/>
              <a:ext cx="2061610" cy="127727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srgbClr val="000000"/>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srgbClr val="000000"/>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 </a:t>
              </a:r>
              <a:endParaRPr kumimoji="0" lang="en-US" sz="1100" b="0" i="0" u="none" strike="noStrike" kern="1200" cap="none" spc="0" normalizeH="0" baseline="0" noProof="1">
                <a:ln>
                  <a:noFill/>
                </a:ln>
                <a:solidFill>
                  <a:srgbClr val="2C3C43"/>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9A701D36-D12F-4C8C-9952-6EA79372279E}"/>
                </a:ext>
              </a:extLst>
            </p:cNvPr>
            <p:cNvSpPr txBox="1"/>
            <p:nvPr/>
          </p:nvSpPr>
          <p:spPr>
            <a:xfrm>
              <a:off x="3730026" y="6553179"/>
              <a:ext cx="2295628" cy="307777"/>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Fauget Studio 2017-2020</a:t>
              </a:r>
            </a:p>
          </p:txBody>
        </p:sp>
      </p:grpSp>
      <p:grpSp>
        <p:nvGrpSpPr>
          <p:cNvPr id="23" name="Group 22">
            <a:extLst>
              <a:ext uri="{FF2B5EF4-FFF2-40B4-BE49-F238E27FC236}">
                <a16:creationId xmlns:a16="http://schemas.microsoft.com/office/drawing/2014/main" id="{892F24EC-09FF-48B2-8809-B76A56D7F23E}"/>
              </a:ext>
            </a:extLst>
          </p:cNvPr>
          <p:cNvGrpSpPr/>
          <p:nvPr/>
        </p:nvGrpSpPr>
        <p:grpSpPr>
          <a:xfrm>
            <a:off x="3730026" y="8126281"/>
            <a:ext cx="2449710" cy="1490433"/>
            <a:chOff x="3730026" y="6297294"/>
            <a:chExt cx="2449710" cy="1490433"/>
          </a:xfrm>
        </p:grpSpPr>
        <p:sp>
          <p:nvSpPr>
            <p:cNvPr id="24" name="TextBox 23">
              <a:extLst>
                <a:ext uri="{FF2B5EF4-FFF2-40B4-BE49-F238E27FC236}">
                  <a16:creationId xmlns:a16="http://schemas.microsoft.com/office/drawing/2014/main" id="{9200CA47-A555-4C9F-BFB2-6BF9DA507E78}"/>
                </a:ext>
              </a:extLst>
            </p:cNvPr>
            <p:cNvSpPr txBox="1"/>
            <p:nvPr/>
          </p:nvSpPr>
          <p:spPr>
            <a:xfrm>
              <a:off x="3730026" y="6297294"/>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E6B91E"/>
                  </a:solidFill>
                  <a:effectLst/>
                  <a:uLnTx/>
                  <a:uFillTx/>
                  <a:latin typeface="Segoe UI" panose="020B0502040204020203" pitchFamily="34" charset="0"/>
                  <a:ea typeface="+mn-ea"/>
                  <a:cs typeface="Segoe UI" panose="020B0502040204020203" pitchFamily="34" charset="0"/>
                </a:rPr>
                <a:t>SENIOR GRAPHIC DESIGNER</a:t>
              </a:r>
            </a:p>
          </p:txBody>
        </p:sp>
        <p:sp>
          <p:nvSpPr>
            <p:cNvPr id="25" name="TextBox 24">
              <a:extLst>
                <a:ext uri="{FF2B5EF4-FFF2-40B4-BE49-F238E27FC236}">
                  <a16:creationId xmlns:a16="http://schemas.microsoft.com/office/drawing/2014/main" id="{78D1DB49-110D-4453-A290-C25FFA30A4F6}"/>
                </a:ext>
              </a:extLst>
            </p:cNvPr>
            <p:cNvSpPr txBox="1"/>
            <p:nvPr/>
          </p:nvSpPr>
          <p:spPr>
            <a:xfrm>
              <a:off x="3730026" y="6849008"/>
              <a:ext cx="2061610" cy="93871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srgbClr val="000000"/>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srgbClr val="000000"/>
                  </a:solidFill>
                  <a:effectLst/>
                  <a:uLnTx/>
                  <a:uFillTx/>
                  <a:latin typeface="Segoe UI" panose="020B0502040204020203" pitchFamily="34" charset="0"/>
                  <a:ea typeface="+mn-ea"/>
                  <a:cs typeface="Segoe UI" panose="020B0502040204020203" pitchFamily="34" charset="0"/>
                </a:rPr>
                <a:t>Nulla eget arcu porta, rutrum felis sed.</a:t>
              </a:r>
              <a:endParaRPr kumimoji="0" lang="en-US" sz="1100" b="0" i="0" u="none" strike="noStrike" kern="1200" cap="none" spc="0" normalizeH="0" baseline="0" noProof="1">
                <a:ln>
                  <a:noFill/>
                </a:ln>
                <a:solidFill>
                  <a:srgbClr val="2C3C43"/>
                </a:solidFill>
                <a:effectLst/>
                <a:uLnTx/>
                <a:uFillTx/>
                <a:latin typeface="Segoe UI" panose="020B0502040204020203" pitchFamily="34" charset="0"/>
                <a:ea typeface="+mn-ea"/>
                <a:cs typeface="Segoe UI" panose="020B0502040204020203" pitchFamily="34" charset="0"/>
              </a:endParaRPr>
            </a:p>
          </p:txBody>
        </p:sp>
        <p:sp>
          <p:nvSpPr>
            <p:cNvPr id="26" name="TextBox 25">
              <a:extLst>
                <a:ext uri="{FF2B5EF4-FFF2-40B4-BE49-F238E27FC236}">
                  <a16:creationId xmlns:a16="http://schemas.microsoft.com/office/drawing/2014/main" id="{A2ED63F3-5357-4A10-A3A4-D447D6688DA8}"/>
                </a:ext>
              </a:extLst>
            </p:cNvPr>
            <p:cNvSpPr txBox="1"/>
            <p:nvPr/>
          </p:nvSpPr>
          <p:spPr>
            <a:xfrm>
              <a:off x="3730026" y="6553179"/>
              <a:ext cx="2295628" cy="307777"/>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Fauget Studio 2017-2020</a:t>
              </a:r>
            </a:p>
          </p:txBody>
        </p:sp>
      </p:grpSp>
      <p:sp>
        <p:nvSpPr>
          <p:cNvPr id="28" name="TextBox 27">
            <a:extLst>
              <a:ext uri="{FF2B5EF4-FFF2-40B4-BE49-F238E27FC236}">
                <a16:creationId xmlns:a16="http://schemas.microsoft.com/office/drawing/2014/main" id="{6AE4D306-95B2-4CC6-B8F4-99A4BCB33EFD}"/>
              </a:ext>
            </a:extLst>
          </p:cNvPr>
          <p:cNvSpPr txBox="1"/>
          <p:nvPr/>
        </p:nvSpPr>
        <p:spPr>
          <a:xfrm>
            <a:off x="3847035" y="3579091"/>
            <a:ext cx="2061610" cy="195438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srgbClr val="000000"/>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srgbClr val="000000"/>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srgbClr val="000000"/>
                </a:solidFill>
                <a:effectLst/>
                <a:uLnTx/>
                <a:uFillTx/>
                <a:latin typeface="Segoe UI" panose="020B0502040204020203" pitchFamily="34" charset="0"/>
                <a:ea typeface="+mn-ea"/>
                <a:cs typeface="Segoe UI" panose="020B0502040204020203" pitchFamily="34" charset="0"/>
              </a:rPr>
              <a:t>Nullam malesuada vel urna id tempor.</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srgbClr val="000000"/>
                </a:solidFill>
                <a:effectLst/>
                <a:uLnTx/>
                <a:uFillTx/>
                <a:latin typeface="Segoe UI" panose="020B0502040204020203" pitchFamily="34" charset="0"/>
                <a:ea typeface="+mn-ea"/>
                <a:cs typeface="Segoe UI" panose="020B0502040204020203" pitchFamily="34" charset="0"/>
              </a:rPr>
              <a:t>Nullam malesuada vel urna id tempor.</a:t>
            </a:r>
            <a:endParaRPr kumimoji="0" lang="en-US" sz="1100" b="0" i="0" u="none" strike="noStrike" kern="1200" cap="none" spc="0" normalizeH="0" baseline="0" noProof="1">
              <a:ln>
                <a:noFill/>
              </a:ln>
              <a:solidFill>
                <a:srgbClr val="2C3C43"/>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B7D1A6B2-C4BB-49B9-95D2-20A23FB2F1E4}"/>
              </a:ext>
            </a:extLst>
          </p:cNvPr>
          <p:cNvSpPr txBox="1"/>
          <p:nvPr/>
        </p:nvSpPr>
        <p:spPr>
          <a:xfrm>
            <a:off x="3730026" y="3271309"/>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E6B91E"/>
                </a:solidFill>
                <a:effectLst/>
                <a:uLnTx/>
                <a:uFillTx/>
                <a:latin typeface="Segoe UI" panose="020B0502040204020203" pitchFamily="34" charset="0"/>
                <a:ea typeface="+mn-ea"/>
                <a:cs typeface="Segoe UI" panose="020B0502040204020203" pitchFamily="34" charset="0"/>
              </a:rPr>
              <a:t>SENIOR GRAPHIC DESIGNER</a:t>
            </a:r>
          </a:p>
        </p:txBody>
      </p:sp>
      <p:sp>
        <p:nvSpPr>
          <p:cNvPr id="32" name="TextBox 31">
            <a:extLst>
              <a:ext uri="{FF2B5EF4-FFF2-40B4-BE49-F238E27FC236}">
                <a16:creationId xmlns:a16="http://schemas.microsoft.com/office/drawing/2014/main" id="{87360644-F6E0-4221-93D2-2A53B4E0FA9C}"/>
              </a:ext>
            </a:extLst>
          </p:cNvPr>
          <p:cNvSpPr txBox="1"/>
          <p:nvPr/>
        </p:nvSpPr>
        <p:spPr>
          <a:xfrm>
            <a:off x="3730026" y="1679552"/>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E6B91E"/>
                </a:solidFill>
                <a:effectLst/>
                <a:uLnTx/>
                <a:uFillTx/>
                <a:latin typeface="Segoe UI" panose="020B0502040204020203" pitchFamily="34" charset="0"/>
                <a:ea typeface="+mn-ea"/>
                <a:cs typeface="Segoe UI" panose="020B0502040204020203" pitchFamily="34" charset="0"/>
              </a:rPr>
              <a:t>SENIOR GRAPHIC DESIGNER</a:t>
            </a:r>
          </a:p>
        </p:txBody>
      </p:sp>
      <p:sp>
        <p:nvSpPr>
          <p:cNvPr id="34" name="TextBox 33">
            <a:extLst>
              <a:ext uri="{FF2B5EF4-FFF2-40B4-BE49-F238E27FC236}">
                <a16:creationId xmlns:a16="http://schemas.microsoft.com/office/drawing/2014/main" id="{EAE1C59B-13B3-4274-BD19-1C5BA98142A6}"/>
              </a:ext>
            </a:extLst>
          </p:cNvPr>
          <p:cNvSpPr txBox="1"/>
          <p:nvPr/>
        </p:nvSpPr>
        <p:spPr>
          <a:xfrm>
            <a:off x="3847035" y="1965314"/>
            <a:ext cx="2061610" cy="127727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srgbClr val="000000"/>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srgbClr val="000000"/>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p:txBody>
      </p:sp>
      <p:sp>
        <p:nvSpPr>
          <p:cNvPr id="35" name="TextBox 34">
            <a:extLst>
              <a:ext uri="{FF2B5EF4-FFF2-40B4-BE49-F238E27FC236}">
                <a16:creationId xmlns:a16="http://schemas.microsoft.com/office/drawing/2014/main" id="{0C70BD8D-87F7-4D24-BB84-2F1415D9F357}"/>
              </a:ext>
            </a:extLst>
          </p:cNvPr>
          <p:cNvSpPr txBox="1"/>
          <p:nvPr/>
        </p:nvSpPr>
        <p:spPr>
          <a:xfrm>
            <a:off x="175007" y="3491517"/>
            <a:ext cx="3177473" cy="5539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1">
                <a:ln>
                  <a:noFill/>
                </a:ln>
                <a:solidFill>
                  <a:prstClr val="white"/>
                </a:solidFill>
                <a:effectLst/>
                <a:uLnTx/>
                <a:uFillTx/>
                <a:latin typeface="Aharoni" panose="02010803020104030203" pitchFamily="2" charset="-79"/>
                <a:ea typeface="Segoe UI Black" panose="020B0A02040204020203" pitchFamily="34" charset="0"/>
                <a:cs typeface="Aharoni" panose="02010803020104030203" pitchFamily="2" charset="-79"/>
              </a:rPr>
              <a:t>Miya Haruyama</a:t>
            </a:r>
          </a:p>
        </p:txBody>
      </p:sp>
      <p:sp>
        <p:nvSpPr>
          <p:cNvPr id="37" name="TextBox 36">
            <a:extLst>
              <a:ext uri="{FF2B5EF4-FFF2-40B4-BE49-F238E27FC236}">
                <a16:creationId xmlns:a16="http://schemas.microsoft.com/office/drawing/2014/main" id="{B83077D1-8476-45DB-BC50-F19B319EBCA1}"/>
              </a:ext>
            </a:extLst>
          </p:cNvPr>
          <p:cNvSpPr txBox="1"/>
          <p:nvPr/>
        </p:nvSpPr>
        <p:spPr>
          <a:xfrm>
            <a:off x="494555" y="4299583"/>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SENIOR GRAPHIC DESIGNER</a:t>
            </a:r>
          </a:p>
        </p:txBody>
      </p:sp>
      <p:sp>
        <p:nvSpPr>
          <p:cNvPr id="39" name="TextBox 38">
            <a:extLst>
              <a:ext uri="{FF2B5EF4-FFF2-40B4-BE49-F238E27FC236}">
                <a16:creationId xmlns:a16="http://schemas.microsoft.com/office/drawing/2014/main" id="{EDBB203E-E245-4202-81B2-2CD2ECFD8AA8}"/>
              </a:ext>
            </a:extLst>
          </p:cNvPr>
          <p:cNvSpPr txBox="1"/>
          <p:nvPr/>
        </p:nvSpPr>
        <p:spPr>
          <a:xfrm>
            <a:off x="287114" y="4740935"/>
            <a:ext cx="2723852"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p:txBody>
      </p:sp>
      <p:grpSp>
        <p:nvGrpSpPr>
          <p:cNvPr id="92" name="Group 91">
            <a:extLst>
              <a:ext uri="{FF2B5EF4-FFF2-40B4-BE49-F238E27FC236}">
                <a16:creationId xmlns:a16="http://schemas.microsoft.com/office/drawing/2014/main" id="{D0450046-4198-4364-B5CF-2B70F295A037}"/>
              </a:ext>
            </a:extLst>
          </p:cNvPr>
          <p:cNvGrpSpPr/>
          <p:nvPr/>
        </p:nvGrpSpPr>
        <p:grpSpPr>
          <a:xfrm>
            <a:off x="405822" y="6098395"/>
            <a:ext cx="3791873" cy="441960"/>
            <a:chOff x="405822" y="6098395"/>
            <a:chExt cx="3791873" cy="441960"/>
          </a:xfrm>
        </p:grpSpPr>
        <p:sp>
          <p:nvSpPr>
            <p:cNvPr id="41" name="Rectangle 40">
              <a:extLst>
                <a:ext uri="{FF2B5EF4-FFF2-40B4-BE49-F238E27FC236}">
                  <a16:creationId xmlns:a16="http://schemas.microsoft.com/office/drawing/2014/main" id="{D2C6F9A7-2624-44A4-8890-0E67C4B75C46}"/>
                </a:ext>
              </a:extLst>
            </p:cNvPr>
            <p:cNvSpPr/>
            <p:nvPr/>
          </p:nvSpPr>
          <p:spPr>
            <a:xfrm>
              <a:off x="448655" y="6098395"/>
              <a:ext cx="37490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Expert Skills</a:t>
              </a:r>
            </a:p>
          </p:txBody>
        </p:sp>
        <p:cxnSp>
          <p:nvCxnSpPr>
            <p:cNvPr id="43" name="Straight Connector 42">
              <a:extLst>
                <a:ext uri="{FF2B5EF4-FFF2-40B4-BE49-F238E27FC236}">
                  <a16:creationId xmlns:a16="http://schemas.microsoft.com/office/drawing/2014/main" id="{E2731AD0-02AE-44A8-A25C-5EAD213321C7}"/>
                </a:ext>
              </a:extLst>
            </p:cNvPr>
            <p:cNvCxnSpPr/>
            <p:nvPr/>
          </p:nvCxnSpPr>
          <p:spPr>
            <a:xfrm>
              <a:off x="405822" y="6223176"/>
              <a:ext cx="0" cy="252000"/>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78D8854-FACC-42DD-B3BB-95295599F129}"/>
              </a:ext>
            </a:extLst>
          </p:cNvPr>
          <p:cNvGrpSpPr/>
          <p:nvPr/>
        </p:nvGrpSpPr>
        <p:grpSpPr>
          <a:xfrm>
            <a:off x="287114" y="6703454"/>
            <a:ext cx="2578006" cy="276999"/>
            <a:chOff x="287114" y="6703454"/>
            <a:chExt cx="2578006" cy="276999"/>
          </a:xfrm>
        </p:grpSpPr>
        <p:sp>
          <p:nvSpPr>
            <p:cNvPr id="44" name="Oval 43">
              <a:extLst>
                <a:ext uri="{FF2B5EF4-FFF2-40B4-BE49-F238E27FC236}">
                  <a16:creationId xmlns:a16="http://schemas.microsoft.com/office/drawing/2014/main" id="{55AFE079-8BB0-411B-B154-7CD74849584A}"/>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46" name="Oval 45">
              <a:extLst>
                <a:ext uri="{FF2B5EF4-FFF2-40B4-BE49-F238E27FC236}">
                  <a16:creationId xmlns:a16="http://schemas.microsoft.com/office/drawing/2014/main" id="{6E9462C5-0242-4609-A234-D8FDB8ACBED4}"/>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48" name="Oval 47">
              <a:extLst>
                <a:ext uri="{FF2B5EF4-FFF2-40B4-BE49-F238E27FC236}">
                  <a16:creationId xmlns:a16="http://schemas.microsoft.com/office/drawing/2014/main" id="{A69C0470-AD6F-4792-B944-3D6FAE8347FF}"/>
                </a:ext>
              </a:extLst>
            </p:cNvPr>
            <p:cNvSpPr/>
            <p:nvPr/>
          </p:nvSpPr>
          <p:spPr>
            <a:xfrm>
              <a:off x="2440623"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0" name="Oval 49">
              <a:extLst>
                <a:ext uri="{FF2B5EF4-FFF2-40B4-BE49-F238E27FC236}">
                  <a16:creationId xmlns:a16="http://schemas.microsoft.com/office/drawing/2014/main" id="{7CAD8B9E-3B27-4DE0-B2D6-52BC03C2314A}"/>
                </a:ext>
              </a:extLst>
            </p:cNvPr>
            <p:cNvSpPr/>
            <p:nvPr/>
          </p:nvSpPr>
          <p:spPr>
            <a:xfrm>
              <a:off x="2607152"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4" name="Oval 53">
              <a:extLst>
                <a:ext uri="{FF2B5EF4-FFF2-40B4-BE49-F238E27FC236}">
                  <a16:creationId xmlns:a16="http://schemas.microsoft.com/office/drawing/2014/main" id="{3BAB37D1-E0D8-448A-9A50-A2CAD4FA8205}"/>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76" name="TextBox 75">
              <a:extLst>
                <a:ext uri="{FF2B5EF4-FFF2-40B4-BE49-F238E27FC236}">
                  <a16:creationId xmlns:a16="http://schemas.microsoft.com/office/drawing/2014/main" id="{28371F9B-2A9B-4AE6-99BA-A089235F6184}"/>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Experience 1</a:t>
              </a:r>
            </a:p>
          </p:txBody>
        </p:sp>
      </p:grpSp>
      <p:grpSp>
        <p:nvGrpSpPr>
          <p:cNvPr id="78" name="Group 77">
            <a:extLst>
              <a:ext uri="{FF2B5EF4-FFF2-40B4-BE49-F238E27FC236}">
                <a16:creationId xmlns:a16="http://schemas.microsoft.com/office/drawing/2014/main" id="{F6EEBCEB-0D29-4646-AD02-758865F6FAB9}"/>
              </a:ext>
            </a:extLst>
          </p:cNvPr>
          <p:cNvGrpSpPr/>
          <p:nvPr/>
        </p:nvGrpSpPr>
        <p:grpSpPr>
          <a:xfrm>
            <a:off x="287114" y="7004933"/>
            <a:ext cx="2578006" cy="276999"/>
            <a:chOff x="287114" y="6703454"/>
            <a:chExt cx="2578006" cy="276999"/>
          </a:xfrm>
        </p:grpSpPr>
        <p:sp>
          <p:nvSpPr>
            <p:cNvPr id="79" name="Oval 78">
              <a:extLst>
                <a:ext uri="{FF2B5EF4-FFF2-40B4-BE49-F238E27FC236}">
                  <a16:creationId xmlns:a16="http://schemas.microsoft.com/office/drawing/2014/main" id="{4D88CCF4-638B-4ECF-80E5-C2ED6650386B}"/>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0" name="Oval 79">
              <a:extLst>
                <a:ext uri="{FF2B5EF4-FFF2-40B4-BE49-F238E27FC236}">
                  <a16:creationId xmlns:a16="http://schemas.microsoft.com/office/drawing/2014/main" id="{360BC37B-CD45-4654-8C64-60D56278BA03}"/>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1" name="Oval 80">
              <a:extLst>
                <a:ext uri="{FF2B5EF4-FFF2-40B4-BE49-F238E27FC236}">
                  <a16:creationId xmlns:a16="http://schemas.microsoft.com/office/drawing/2014/main" id="{657BFF47-3D44-44D0-9E74-3425AFC3E12F}"/>
                </a:ext>
              </a:extLst>
            </p:cNvPr>
            <p:cNvSpPr/>
            <p:nvPr/>
          </p:nvSpPr>
          <p:spPr>
            <a:xfrm>
              <a:off x="2440623"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2" name="Oval 81">
              <a:extLst>
                <a:ext uri="{FF2B5EF4-FFF2-40B4-BE49-F238E27FC236}">
                  <a16:creationId xmlns:a16="http://schemas.microsoft.com/office/drawing/2014/main" id="{78B8C60A-B388-4573-83AC-8C28FA6C9728}"/>
                </a:ext>
              </a:extLst>
            </p:cNvPr>
            <p:cNvSpPr/>
            <p:nvPr/>
          </p:nvSpPr>
          <p:spPr>
            <a:xfrm>
              <a:off x="2607152"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3" name="Oval 82">
              <a:extLst>
                <a:ext uri="{FF2B5EF4-FFF2-40B4-BE49-F238E27FC236}">
                  <a16:creationId xmlns:a16="http://schemas.microsoft.com/office/drawing/2014/main" id="{20670E80-EF8E-4DBA-9D03-8F611DCB473B}"/>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874EA478-6579-404A-A098-F858A411DAF3}"/>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Experience 2</a:t>
              </a:r>
            </a:p>
          </p:txBody>
        </p:sp>
      </p:grpSp>
      <p:grpSp>
        <p:nvGrpSpPr>
          <p:cNvPr id="85" name="Group 84">
            <a:extLst>
              <a:ext uri="{FF2B5EF4-FFF2-40B4-BE49-F238E27FC236}">
                <a16:creationId xmlns:a16="http://schemas.microsoft.com/office/drawing/2014/main" id="{44ABFD82-4CD9-4761-91E3-A4AE9A062629}"/>
              </a:ext>
            </a:extLst>
          </p:cNvPr>
          <p:cNvGrpSpPr/>
          <p:nvPr/>
        </p:nvGrpSpPr>
        <p:grpSpPr>
          <a:xfrm>
            <a:off x="287114" y="7306412"/>
            <a:ext cx="2578006" cy="276999"/>
            <a:chOff x="287114" y="6703454"/>
            <a:chExt cx="2578006" cy="276999"/>
          </a:xfrm>
        </p:grpSpPr>
        <p:sp>
          <p:nvSpPr>
            <p:cNvPr id="86" name="Oval 85">
              <a:extLst>
                <a:ext uri="{FF2B5EF4-FFF2-40B4-BE49-F238E27FC236}">
                  <a16:creationId xmlns:a16="http://schemas.microsoft.com/office/drawing/2014/main" id="{89C0224E-F6BC-48D5-BD90-B12FFC17A4F1}"/>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7" name="Oval 86">
              <a:extLst>
                <a:ext uri="{FF2B5EF4-FFF2-40B4-BE49-F238E27FC236}">
                  <a16:creationId xmlns:a16="http://schemas.microsoft.com/office/drawing/2014/main" id="{7581AB50-912C-4D48-A28F-BE85026A3922}"/>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8" name="Oval 87">
              <a:extLst>
                <a:ext uri="{FF2B5EF4-FFF2-40B4-BE49-F238E27FC236}">
                  <a16:creationId xmlns:a16="http://schemas.microsoft.com/office/drawing/2014/main" id="{EF751B8E-5CCD-4444-AF63-05405C707DAB}"/>
                </a:ext>
              </a:extLst>
            </p:cNvPr>
            <p:cNvSpPr/>
            <p:nvPr/>
          </p:nvSpPr>
          <p:spPr>
            <a:xfrm>
              <a:off x="2440623"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9" name="Oval 88">
              <a:extLst>
                <a:ext uri="{FF2B5EF4-FFF2-40B4-BE49-F238E27FC236}">
                  <a16:creationId xmlns:a16="http://schemas.microsoft.com/office/drawing/2014/main" id="{100A6476-32FA-4BC4-9FEF-54B70D5DA6B6}"/>
                </a:ext>
              </a:extLst>
            </p:cNvPr>
            <p:cNvSpPr/>
            <p:nvPr/>
          </p:nvSpPr>
          <p:spPr>
            <a:xfrm>
              <a:off x="2607152"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90" name="Oval 89">
              <a:extLst>
                <a:ext uri="{FF2B5EF4-FFF2-40B4-BE49-F238E27FC236}">
                  <a16:creationId xmlns:a16="http://schemas.microsoft.com/office/drawing/2014/main" id="{62984035-8782-4BCB-AA3D-2C1F362AB871}"/>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91" name="TextBox 90">
              <a:extLst>
                <a:ext uri="{FF2B5EF4-FFF2-40B4-BE49-F238E27FC236}">
                  <a16:creationId xmlns:a16="http://schemas.microsoft.com/office/drawing/2014/main" id="{E801D069-BA9B-4238-8A9F-52C88036E863}"/>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Experience 3</a:t>
              </a:r>
            </a:p>
          </p:txBody>
        </p:sp>
      </p:grpSp>
      <p:grpSp>
        <p:nvGrpSpPr>
          <p:cNvPr id="93" name="Group 92">
            <a:extLst>
              <a:ext uri="{FF2B5EF4-FFF2-40B4-BE49-F238E27FC236}">
                <a16:creationId xmlns:a16="http://schemas.microsoft.com/office/drawing/2014/main" id="{5EC20F65-EF5A-4018-BB12-9092D103C628}"/>
              </a:ext>
            </a:extLst>
          </p:cNvPr>
          <p:cNvGrpSpPr/>
          <p:nvPr/>
        </p:nvGrpSpPr>
        <p:grpSpPr>
          <a:xfrm>
            <a:off x="405822" y="7607984"/>
            <a:ext cx="3791873" cy="441960"/>
            <a:chOff x="405822" y="6098395"/>
            <a:chExt cx="3791873" cy="441960"/>
          </a:xfrm>
        </p:grpSpPr>
        <p:sp>
          <p:nvSpPr>
            <p:cNvPr id="94" name="Rectangle 93">
              <a:extLst>
                <a:ext uri="{FF2B5EF4-FFF2-40B4-BE49-F238E27FC236}">
                  <a16:creationId xmlns:a16="http://schemas.microsoft.com/office/drawing/2014/main" id="{CFBF948A-F117-4A36-B63B-1426262F5CAE}"/>
                </a:ext>
              </a:extLst>
            </p:cNvPr>
            <p:cNvSpPr/>
            <p:nvPr/>
          </p:nvSpPr>
          <p:spPr>
            <a:xfrm>
              <a:off x="448655" y="6098395"/>
              <a:ext cx="37490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Contact</a:t>
              </a:r>
            </a:p>
          </p:txBody>
        </p:sp>
        <p:cxnSp>
          <p:nvCxnSpPr>
            <p:cNvPr id="95" name="Straight Connector 94">
              <a:extLst>
                <a:ext uri="{FF2B5EF4-FFF2-40B4-BE49-F238E27FC236}">
                  <a16:creationId xmlns:a16="http://schemas.microsoft.com/office/drawing/2014/main" id="{2447A523-4709-460E-BA35-18E50E8CDC23}"/>
                </a:ext>
              </a:extLst>
            </p:cNvPr>
            <p:cNvCxnSpPr/>
            <p:nvPr/>
          </p:nvCxnSpPr>
          <p:spPr>
            <a:xfrm>
              <a:off x="405822" y="6223176"/>
              <a:ext cx="0" cy="252000"/>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9B2F78F3-EF4C-46A3-92E5-84757E4BF369}"/>
              </a:ext>
            </a:extLst>
          </p:cNvPr>
          <p:cNvGrpSpPr/>
          <p:nvPr/>
        </p:nvGrpSpPr>
        <p:grpSpPr>
          <a:xfrm>
            <a:off x="340666" y="8284845"/>
            <a:ext cx="2052928" cy="307777"/>
            <a:chOff x="340666" y="8284845"/>
            <a:chExt cx="2052928" cy="307777"/>
          </a:xfrm>
        </p:grpSpPr>
        <p:sp>
          <p:nvSpPr>
            <p:cNvPr id="97" name="TextBox 96">
              <a:extLst>
                <a:ext uri="{FF2B5EF4-FFF2-40B4-BE49-F238E27FC236}">
                  <a16:creationId xmlns:a16="http://schemas.microsoft.com/office/drawing/2014/main" id="{87AEE3A9-1982-4D55-A0B4-EBC0F264EC52}"/>
                </a:ext>
              </a:extLst>
            </p:cNvPr>
            <p:cNvSpPr txBox="1"/>
            <p:nvPr/>
          </p:nvSpPr>
          <p:spPr>
            <a:xfrm>
              <a:off x="692616" y="8300234"/>
              <a:ext cx="1700978"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www.jfkldjflkdsjlfs.com</a:t>
              </a:r>
            </a:p>
          </p:txBody>
        </p:sp>
        <p:pic>
          <p:nvPicPr>
            <p:cNvPr id="103" name="Graphic 102" descr="World with solid fill">
              <a:extLst>
                <a:ext uri="{FF2B5EF4-FFF2-40B4-BE49-F238E27FC236}">
                  <a16:creationId xmlns:a16="http://schemas.microsoft.com/office/drawing/2014/main" id="{4E791487-59F0-473A-9377-C708DB9074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666" y="8284845"/>
              <a:ext cx="307777" cy="307777"/>
            </a:xfrm>
            <a:prstGeom prst="rect">
              <a:avLst/>
            </a:prstGeom>
          </p:spPr>
        </p:pic>
      </p:grpSp>
      <p:grpSp>
        <p:nvGrpSpPr>
          <p:cNvPr id="110" name="Group 109">
            <a:extLst>
              <a:ext uri="{FF2B5EF4-FFF2-40B4-BE49-F238E27FC236}">
                <a16:creationId xmlns:a16="http://schemas.microsoft.com/office/drawing/2014/main" id="{9351D525-E1EB-47B3-B477-94358B9DB124}"/>
              </a:ext>
            </a:extLst>
          </p:cNvPr>
          <p:cNvGrpSpPr/>
          <p:nvPr/>
        </p:nvGrpSpPr>
        <p:grpSpPr>
          <a:xfrm>
            <a:off x="353680" y="9055737"/>
            <a:ext cx="2052418" cy="309600"/>
            <a:chOff x="353680" y="9055737"/>
            <a:chExt cx="2052418" cy="309600"/>
          </a:xfrm>
        </p:grpSpPr>
        <p:sp>
          <p:nvSpPr>
            <p:cNvPr id="101" name="TextBox 100">
              <a:extLst>
                <a:ext uri="{FF2B5EF4-FFF2-40B4-BE49-F238E27FC236}">
                  <a16:creationId xmlns:a16="http://schemas.microsoft.com/office/drawing/2014/main" id="{8EF42DD6-E33E-4E73-BC90-2AFFB4D29506}"/>
                </a:ext>
              </a:extLst>
            </p:cNvPr>
            <p:cNvSpPr txBox="1"/>
            <p:nvPr/>
          </p:nvSpPr>
          <p:spPr>
            <a:xfrm>
              <a:off x="692616" y="9072038"/>
              <a:ext cx="1713482"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123 anywhere, any city</a:t>
              </a:r>
            </a:p>
          </p:txBody>
        </p:sp>
        <p:pic>
          <p:nvPicPr>
            <p:cNvPr id="105" name="Graphic 104" descr="Home with solid fill">
              <a:extLst>
                <a:ext uri="{FF2B5EF4-FFF2-40B4-BE49-F238E27FC236}">
                  <a16:creationId xmlns:a16="http://schemas.microsoft.com/office/drawing/2014/main" id="{CB74F8CC-62EC-4EF0-B8F0-C18765EBB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680" y="9055737"/>
              <a:ext cx="309600" cy="309600"/>
            </a:xfrm>
            <a:prstGeom prst="rect">
              <a:avLst/>
            </a:prstGeom>
          </p:spPr>
        </p:pic>
      </p:grpSp>
      <p:grpSp>
        <p:nvGrpSpPr>
          <p:cNvPr id="109" name="Group 108">
            <a:extLst>
              <a:ext uri="{FF2B5EF4-FFF2-40B4-BE49-F238E27FC236}">
                <a16:creationId xmlns:a16="http://schemas.microsoft.com/office/drawing/2014/main" id="{67C0EDE1-7905-40F8-ACE6-999EE98C61A7}"/>
              </a:ext>
            </a:extLst>
          </p:cNvPr>
          <p:cNvGrpSpPr/>
          <p:nvPr/>
        </p:nvGrpSpPr>
        <p:grpSpPr>
          <a:xfrm>
            <a:off x="352873" y="8669379"/>
            <a:ext cx="1649717" cy="309600"/>
            <a:chOff x="352873" y="8676371"/>
            <a:chExt cx="1649717" cy="309600"/>
          </a:xfrm>
        </p:grpSpPr>
        <p:sp>
          <p:nvSpPr>
            <p:cNvPr id="99" name="TextBox 98">
              <a:extLst>
                <a:ext uri="{FF2B5EF4-FFF2-40B4-BE49-F238E27FC236}">
                  <a16:creationId xmlns:a16="http://schemas.microsoft.com/office/drawing/2014/main" id="{DC1BD0CC-671B-443B-9EB8-C54AA7BFDDFF}"/>
                </a:ext>
              </a:extLst>
            </p:cNvPr>
            <p:cNvSpPr txBox="1"/>
            <p:nvPr/>
          </p:nvSpPr>
          <p:spPr>
            <a:xfrm>
              <a:off x="692616" y="8692672"/>
              <a:ext cx="1309974"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+1- 9999999999</a:t>
              </a:r>
            </a:p>
          </p:txBody>
        </p:sp>
        <p:pic>
          <p:nvPicPr>
            <p:cNvPr id="107" name="Graphic 106" descr="Receiver with solid fill">
              <a:extLst>
                <a:ext uri="{FF2B5EF4-FFF2-40B4-BE49-F238E27FC236}">
                  <a16:creationId xmlns:a16="http://schemas.microsoft.com/office/drawing/2014/main" id="{4D68A932-C4C1-49E2-A775-BCA67D582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873" y="8676371"/>
              <a:ext cx="309600" cy="309600"/>
            </a:xfrm>
            <a:prstGeom prst="rect">
              <a:avLst/>
            </a:prstGeom>
          </p:spPr>
        </p:pic>
      </p:grpSp>
    </p:spTree>
    <p:extLst>
      <p:ext uri="{BB962C8B-B14F-4D97-AF65-F5344CB8AC3E}">
        <p14:creationId xmlns:p14="http://schemas.microsoft.com/office/powerpoint/2010/main" val="90014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B3148E-699C-44ED-A6E5-FB5034F0BC8F}"/>
              </a:ext>
            </a:extLst>
          </p:cNvPr>
          <p:cNvSpPr/>
          <p:nvPr/>
        </p:nvSpPr>
        <p:spPr>
          <a:xfrm>
            <a:off x="4894" y="0"/>
            <a:ext cx="3424085" cy="990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 name="Oval 4">
            <a:extLst>
              <a:ext uri="{FF2B5EF4-FFF2-40B4-BE49-F238E27FC236}">
                <a16:creationId xmlns:a16="http://schemas.microsoft.com/office/drawing/2014/main" id="{B5FEBC6C-25BD-4F00-B4DB-8AF2E93CCD00}"/>
              </a:ext>
            </a:extLst>
          </p:cNvPr>
          <p:cNvSpPr/>
          <p:nvPr/>
        </p:nvSpPr>
        <p:spPr>
          <a:xfrm>
            <a:off x="388620" y="632460"/>
            <a:ext cx="2430780" cy="2430780"/>
          </a:xfrm>
          <a:prstGeom prst="ellipse">
            <a:avLst/>
          </a:prstGeom>
          <a:blipFill dpi="0" rotWithShape="1">
            <a:blip r:embed="rId2"/>
            <a:srcRect/>
            <a:tile tx="-184150" ty="0" sx="100000" sy="100000" flip="none" algn="tl"/>
          </a:bli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12AD72B8-3E23-4A4C-AC0D-C4B961588DA0}"/>
              </a:ext>
            </a:extLst>
          </p:cNvPr>
          <p:cNvGrpSpPr/>
          <p:nvPr/>
        </p:nvGrpSpPr>
        <p:grpSpPr>
          <a:xfrm>
            <a:off x="3108962" y="994410"/>
            <a:ext cx="3749040" cy="733423"/>
            <a:chOff x="3108962" y="994410"/>
            <a:chExt cx="3749040" cy="733423"/>
          </a:xfrm>
        </p:grpSpPr>
        <p:sp>
          <p:nvSpPr>
            <p:cNvPr id="10" name="Parallelogram 9">
              <a:extLst>
                <a:ext uri="{FF2B5EF4-FFF2-40B4-BE49-F238E27FC236}">
                  <a16:creationId xmlns:a16="http://schemas.microsoft.com/office/drawing/2014/main" id="{93BB4B51-F9AB-4C0D-8578-780E030FD231}"/>
                </a:ext>
              </a:extLst>
            </p:cNvPr>
            <p:cNvSpPr/>
            <p:nvPr/>
          </p:nvSpPr>
          <p:spPr>
            <a:xfrm rot="16200000">
              <a:off x="2962277" y="1261110"/>
              <a:ext cx="613409" cy="320038"/>
            </a:xfrm>
            <a:prstGeom prst="parallelogram">
              <a:avLst>
                <a:gd name="adj" fmla="val 8928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B4F2245-E262-455E-A86F-48786E8FADC0}"/>
                </a:ext>
              </a:extLst>
            </p:cNvPr>
            <p:cNvSpPr/>
            <p:nvPr/>
          </p:nvSpPr>
          <p:spPr>
            <a:xfrm>
              <a:off x="3108962" y="994410"/>
              <a:ext cx="3749040" cy="441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Education History</a:t>
              </a:r>
            </a:p>
          </p:txBody>
        </p:sp>
      </p:grpSp>
      <p:grpSp>
        <p:nvGrpSpPr>
          <p:cNvPr id="12" name="Group 11">
            <a:extLst>
              <a:ext uri="{FF2B5EF4-FFF2-40B4-BE49-F238E27FC236}">
                <a16:creationId xmlns:a16="http://schemas.microsoft.com/office/drawing/2014/main" id="{B6F8BC15-E44A-42D7-B866-D08999418F38}"/>
              </a:ext>
            </a:extLst>
          </p:cNvPr>
          <p:cNvGrpSpPr/>
          <p:nvPr/>
        </p:nvGrpSpPr>
        <p:grpSpPr>
          <a:xfrm>
            <a:off x="3108940" y="5589270"/>
            <a:ext cx="3749040" cy="733423"/>
            <a:chOff x="3108962" y="994410"/>
            <a:chExt cx="3749040" cy="733423"/>
          </a:xfrm>
        </p:grpSpPr>
        <p:sp>
          <p:nvSpPr>
            <p:cNvPr id="13" name="Parallelogram 12">
              <a:extLst>
                <a:ext uri="{FF2B5EF4-FFF2-40B4-BE49-F238E27FC236}">
                  <a16:creationId xmlns:a16="http://schemas.microsoft.com/office/drawing/2014/main" id="{7C25A6DC-BBC6-4081-96C8-6829D58E0556}"/>
                </a:ext>
              </a:extLst>
            </p:cNvPr>
            <p:cNvSpPr/>
            <p:nvPr/>
          </p:nvSpPr>
          <p:spPr>
            <a:xfrm rot="16200000">
              <a:off x="2962277" y="1261110"/>
              <a:ext cx="613409" cy="320038"/>
            </a:xfrm>
            <a:prstGeom prst="parallelogram">
              <a:avLst>
                <a:gd name="adj" fmla="val 8928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536C20E0-E8FB-454F-8B8E-68C8642219A3}"/>
                </a:ext>
              </a:extLst>
            </p:cNvPr>
            <p:cNvSpPr/>
            <p:nvPr/>
          </p:nvSpPr>
          <p:spPr>
            <a:xfrm>
              <a:off x="3108962" y="994410"/>
              <a:ext cx="3749040" cy="441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Work Experience</a:t>
              </a:r>
            </a:p>
          </p:txBody>
        </p:sp>
      </p:grpSp>
      <p:grpSp>
        <p:nvGrpSpPr>
          <p:cNvPr id="22" name="Group 21">
            <a:extLst>
              <a:ext uri="{FF2B5EF4-FFF2-40B4-BE49-F238E27FC236}">
                <a16:creationId xmlns:a16="http://schemas.microsoft.com/office/drawing/2014/main" id="{9BD132F0-5D6F-466E-84E4-0AC2D2B58299}"/>
              </a:ext>
            </a:extLst>
          </p:cNvPr>
          <p:cNvGrpSpPr/>
          <p:nvPr/>
        </p:nvGrpSpPr>
        <p:grpSpPr>
          <a:xfrm>
            <a:off x="3730026" y="6297294"/>
            <a:ext cx="2449710" cy="1828987"/>
            <a:chOff x="3730026" y="6297294"/>
            <a:chExt cx="2449710" cy="1828987"/>
          </a:xfrm>
        </p:grpSpPr>
        <p:sp>
          <p:nvSpPr>
            <p:cNvPr id="16" name="TextBox 15">
              <a:extLst>
                <a:ext uri="{FF2B5EF4-FFF2-40B4-BE49-F238E27FC236}">
                  <a16:creationId xmlns:a16="http://schemas.microsoft.com/office/drawing/2014/main" id="{C9E191BE-7425-41EA-A4B5-6BFDB6252765}"/>
                </a:ext>
              </a:extLst>
            </p:cNvPr>
            <p:cNvSpPr txBox="1"/>
            <p:nvPr/>
          </p:nvSpPr>
          <p:spPr>
            <a:xfrm>
              <a:off x="3730026" y="6297294"/>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6953B7"/>
                  </a:solidFill>
                  <a:effectLst/>
                  <a:uLnTx/>
                  <a:uFillTx/>
                  <a:latin typeface="Segoe UI" panose="020B0502040204020203" pitchFamily="34" charset="0"/>
                  <a:ea typeface="+mn-ea"/>
                  <a:cs typeface="Segoe UI" panose="020B0502040204020203" pitchFamily="34" charset="0"/>
                </a:rPr>
                <a:t>SENIOR GRAPHIC DESIGNER</a:t>
              </a:r>
            </a:p>
          </p:txBody>
        </p:sp>
        <p:sp>
          <p:nvSpPr>
            <p:cNvPr id="18" name="TextBox 17">
              <a:extLst>
                <a:ext uri="{FF2B5EF4-FFF2-40B4-BE49-F238E27FC236}">
                  <a16:creationId xmlns:a16="http://schemas.microsoft.com/office/drawing/2014/main" id="{7470007D-D248-4998-A759-A8F4C6998195}"/>
                </a:ext>
              </a:extLst>
            </p:cNvPr>
            <p:cNvSpPr txBox="1"/>
            <p:nvPr/>
          </p:nvSpPr>
          <p:spPr>
            <a:xfrm>
              <a:off x="3730026" y="6849008"/>
              <a:ext cx="2061610" cy="127727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 </a:t>
              </a:r>
            </a:p>
          </p:txBody>
        </p:sp>
        <p:sp>
          <p:nvSpPr>
            <p:cNvPr id="21" name="TextBox 20">
              <a:extLst>
                <a:ext uri="{FF2B5EF4-FFF2-40B4-BE49-F238E27FC236}">
                  <a16:creationId xmlns:a16="http://schemas.microsoft.com/office/drawing/2014/main" id="{9A701D36-D12F-4C8C-9952-6EA79372279E}"/>
                </a:ext>
              </a:extLst>
            </p:cNvPr>
            <p:cNvSpPr txBox="1"/>
            <p:nvPr/>
          </p:nvSpPr>
          <p:spPr>
            <a:xfrm>
              <a:off x="3730026" y="6553179"/>
              <a:ext cx="2295628" cy="307777"/>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Fauget Studio 2017-2020</a:t>
              </a:r>
            </a:p>
          </p:txBody>
        </p:sp>
      </p:grpSp>
      <p:grpSp>
        <p:nvGrpSpPr>
          <p:cNvPr id="23" name="Group 22">
            <a:extLst>
              <a:ext uri="{FF2B5EF4-FFF2-40B4-BE49-F238E27FC236}">
                <a16:creationId xmlns:a16="http://schemas.microsoft.com/office/drawing/2014/main" id="{892F24EC-09FF-48B2-8809-B76A56D7F23E}"/>
              </a:ext>
            </a:extLst>
          </p:cNvPr>
          <p:cNvGrpSpPr/>
          <p:nvPr/>
        </p:nvGrpSpPr>
        <p:grpSpPr>
          <a:xfrm>
            <a:off x="3730026" y="8126281"/>
            <a:ext cx="2449710" cy="1490433"/>
            <a:chOff x="3730026" y="6297294"/>
            <a:chExt cx="2449710" cy="1490433"/>
          </a:xfrm>
        </p:grpSpPr>
        <p:sp>
          <p:nvSpPr>
            <p:cNvPr id="24" name="TextBox 23">
              <a:extLst>
                <a:ext uri="{FF2B5EF4-FFF2-40B4-BE49-F238E27FC236}">
                  <a16:creationId xmlns:a16="http://schemas.microsoft.com/office/drawing/2014/main" id="{9200CA47-A555-4C9F-BFB2-6BF9DA507E78}"/>
                </a:ext>
              </a:extLst>
            </p:cNvPr>
            <p:cNvSpPr txBox="1"/>
            <p:nvPr/>
          </p:nvSpPr>
          <p:spPr>
            <a:xfrm>
              <a:off x="3730026" y="6297294"/>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6953B7"/>
                  </a:solidFill>
                  <a:effectLst/>
                  <a:uLnTx/>
                  <a:uFillTx/>
                  <a:latin typeface="Segoe UI" panose="020B0502040204020203" pitchFamily="34" charset="0"/>
                  <a:ea typeface="+mn-ea"/>
                  <a:cs typeface="Segoe UI" panose="020B0502040204020203" pitchFamily="34" charset="0"/>
                </a:rPr>
                <a:t>SENIOR GRAPHIC DESIGNER</a:t>
              </a:r>
            </a:p>
          </p:txBody>
        </p:sp>
        <p:sp>
          <p:nvSpPr>
            <p:cNvPr id="25" name="TextBox 24">
              <a:extLst>
                <a:ext uri="{FF2B5EF4-FFF2-40B4-BE49-F238E27FC236}">
                  <a16:creationId xmlns:a16="http://schemas.microsoft.com/office/drawing/2014/main" id="{78D1DB49-110D-4453-A290-C25FFA30A4F6}"/>
                </a:ext>
              </a:extLst>
            </p:cNvPr>
            <p:cNvSpPr txBox="1"/>
            <p:nvPr/>
          </p:nvSpPr>
          <p:spPr>
            <a:xfrm>
              <a:off x="3730026" y="6849008"/>
              <a:ext cx="2061610" cy="93871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Nulla eget arcu porta, rutrum felis sed.</a:t>
              </a:r>
            </a:p>
          </p:txBody>
        </p:sp>
        <p:sp>
          <p:nvSpPr>
            <p:cNvPr id="26" name="TextBox 25">
              <a:extLst>
                <a:ext uri="{FF2B5EF4-FFF2-40B4-BE49-F238E27FC236}">
                  <a16:creationId xmlns:a16="http://schemas.microsoft.com/office/drawing/2014/main" id="{A2ED63F3-5357-4A10-A3A4-D447D6688DA8}"/>
                </a:ext>
              </a:extLst>
            </p:cNvPr>
            <p:cNvSpPr txBox="1"/>
            <p:nvPr/>
          </p:nvSpPr>
          <p:spPr>
            <a:xfrm>
              <a:off x="3730026" y="6553179"/>
              <a:ext cx="2295628" cy="307777"/>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Fauget Studio 2017-2020</a:t>
              </a:r>
            </a:p>
          </p:txBody>
        </p:sp>
      </p:grpSp>
      <p:sp>
        <p:nvSpPr>
          <p:cNvPr id="28" name="TextBox 27">
            <a:extLst>
              <a:ext uri="{FF2B5EF4-FFF2-40B4-BE49-F238E27FC236}">
                <a16:creationId xmlns:a16="http://schemas.microsoft.com/office/drawing/2014/main" id="{6AE4D306-95B2-4CC6-B8F4-99A4BCB33EFD}"/>
              </a:ext>
            </a:extLst>
          </p:cNvPr>
          <p:cNvSpPr txBox="1"/>
          <p:nvPr/>
        </p:nvSpPr>
        <p:spPr>
          <a:xfrm>
            <a:off x="3847035" y="3579091"/>
            <a:ext cx="2061610" cy="195438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Nullam malesuada vel urna id tempor.</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Nullam malesuada vel urna id tempor.</a:t>
            </a:r>
          </a:p>
        </p:txBody>
      </p:sp>
      <p:sp>
        <p:nvSpPr>
          <p:cNvPr id="30" name="TextBox 29">
            <a:extLst>
              <a:ext uri="{FF2B5EF4-FFF2-40B4-BE49-F238E27FC236}">
                <a16:creationId xmlns:a16="http://schemas.microsoft.com/office/drawing/2014/main" id="{B7D1A6B2-C4BB-49B9-95D2-20A23FB2F1E4}"/>
              </a:ext>
            </a:extLst>
          </p:cNvPr>
          <p:cNvSpPr txBox="1"/>
          <p:nvPr/>
        </p:nvSpPr>
        <p:spPr>
          <a:xfrm>
            <a:off x="3730026" y="3271309"/>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6953B7"/>
                </a:solidFill>
                <a:effectLst/>
                <a:uLnTx/>
                <a:uFillTx/>
                <a:latin typeface="Segoe UI" panose="020B0502040204020203" pitchFamily="34" charset="0"/>
                <a:ea typeface="+mn-ea"/>
                <a:cs typeface="Segoe UI" panose="020B0502040204020203" pitchFamily="34" charset="0"/>
              </a:rPr>
              <a:t>SENIOR GRAPHIC DESIGNER</a:t>
            </a:r>
          </a:p>
        </p:txBody>
      </p:sp>
      <p:sp>
        <p:nvSpPr>
          <p:cNvPr id="32" name="TextBox 31">
            <a:extLst>
              <a:ext uri="{FF2B5EF4-FFF2-40B4-BE49-F238E27FC236}">
                <a16:creationId xmlns:a16="http://schemas.microsoft.com/office/drawing/2014/main" id="{87360644-F6E0-4221-93D2-2A53B4E0FA9C}"/>
              </a:ext>
            </a:extLst>
          </p:cNvPr>
          <p:cNvSpPr txBox="1"/>
          <p:nvPr/>
        </p:nvSpPr>
        <p:spPr>
          <a:xfrm>
            <a:off x="3730026" y="1679552"/>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6953B7"/>
                </a:solidFill>
                <a:effectLst/>
                <a:uLnTx/>
                <a:uFillTx/>
                <a:latin typeface="Segoe UI" panose="020B0502040204020203" pitchFamily="34" charset="0"/>
                <a:ea typeface="+mn-ea"/>
                <a:cs typeface="Segoe UI" panose="020B0502040204020203" pitchFamily="34" charset="0"/>
              </a:rPr>
              <a:t>SENIOR GRAPHIC DESIGNER</a:t>
            </a:r>
          </a:p>
        </p:txBody>
      </p:sp>
      <p:sp>
        <p:nvSpPr>
          <p:cNvPr id="34" name="TextBox 33">
            <a:extLst>
              <a:ext uri="{FF2B5EF4-FFF2-40B4-BE49-F238E27FC236}">
                <a16:creationId xmlns:a16="http://schemas.microsoft.com/office/drawing/2014/main" id="{EAE1C59B-13B3-4274-BD19-1C5BA98142A6}"/>
              </a:ext>
            </a:extLst>
          </p:cNvPr>
          <p:cNvSpPr txBox="1"/>
          <p:nvPr/>
        </p:nvSpPr>
        <p:spPr>
          <a:xfrm>
            <a:off x="3847035" y="1965314"/>
            <a:ext cx="2061610" cy="127727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p:txBody>
      </p:sp>
      <p:sp>
        <p:nvSpPr>
          <p:cNvPr id="35" name="TextBox 34">
            <a:extLst>
              <a:ext uri="{FF2B5EF4-FFF2-40B4-BE49-F238E27FC236}">
                <a16:creationId xmlns:a16="http://schemas.microsoft.com/office/drawing/2014/main" id="{0C70BD8D-87F7-4D24-BB84-2F1415D9F357}"/>
              </a:ext>
            </a:extLst>
          </p:cNvPr>
          <p:cNvSpPr txBox="1"/>
          <p:nvPr/>
        </p:nvSpPr>
        <p:spPr>
          <a:xfrm>
            <a:off x="175007" y="3491517"/>
            <a:ext cx="3177473" cy="5539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1">
                <a:ln>
                  <a:noFill/>
                </a:ln>
                <a:solidFill>
                  <a:prstClr val="white"/>
                </a:solidFill>
                <a:effectLst/>
                <a:uLnTx/>
                <a:uFillTx/>
                <a:latin typeface="Aharoni" panose="02010803020104030203" pitchFamily="2" charset="-79"/>
                <a:ea typeface="Segoe UI Black" panose="020B0A02040204020203" pitchFamily="34" charset="0"/>
                <a:cs typeface="Aharoni" panose="02010803020104030203" pitchFamily="2" charset="-79"/>
              </a:rPr>
              <a:t>Miya Haruyama</a:t>
            </a:r>
          </a:p>
        </p:txBody>
      </p:sp>
      <p:sp>
        <p:nvSpPr>
          <p:cNvPr id="37" name="TextBox 36">
            <a:extLst>
              <a:ext uri="{FF2B5EF4-FFF2-40B4-BE49-F238E27FC236}">
                <a16:creationId xmlns:a16="http://schemas.microsoft.com/office/drawing/2014/main" id="{B83077D1-8476-45DB-BC50-F19B319EBCA1}"/>
              </a:ext>
            </a:extLst>
          </p:cNvPr>
          <p:cNvSpPr txBox="1"/>
          <p:nvPr/>
        </p:nvSpPr>
        <p:spPr>
          <a:xfrm>
            <a:off x="494555" y="4299583"/>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SENIOR GRAPHIC DESIGNER</a:t>
            </a:r>
          </a:p>
        </p:txBody>
      </p:sp>
      <p:sp>
        <p:nvSpPr>
          <p:cNvPr id="39" name="TextBox 38">
            <a:extLst>
              <a:ext uri="{FF2B5EF4-FFF2-40B4-BE49-F238E27FC236}">
                <a16:creationId xmlns:a16="http://schemas.microsoft.com/office/drawing/2014/main" id="{EDBB203E-E245-4202-81B2-2CD2ECFD8AA8}"/>
              </a:ext>
            </a:extLst>
          </p:cNvPr>
          <p:cNvSpPr txBox="1"/>
          <p:nvPr/>
        </p:nvSpPr>
        <p:spPr>
          <a:xfrm>
            <a:off x="287114" y="4740935"/>
            <a:ext cx="2723852"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p:txBody>
      </p:sp>
      <p:grpSp>
        <p:nvGrpSpPr>
          <p:cNvPr id="92" name="Group 91">
            <a:extLst>
              <a:ext uri="{FF2B5EF4-FFF2-40B4-BE49-F238E27FC236}">
                <a16:creationId xmlns:a16="http://schemas.microsoft.com/office/drawing/2014/main" id="{D0450046-4198-4364-B5CF-2B70F295A037}"/>
              </a:ext>
            </a:extLst>
          </p:cNvPr>
          <p:cNvGrpSpPr/>
          <p:nvPr/>
        </p:nvGrpSpPr>
        <p:grpSpPr>
          <a:xfrm>
            <a:off x="405822" y="6098395"/>
            <a:ext cx="3791873" cy="441960"/>
            <a:chOff x="405822" y="6098395"/>
            <a:chExt cx="3791873" cy="441960"/>
          </a:xfrm>
        </p:grpSpPr>
        <p:sp>
          <p:nvSpPr>
            <p:cNvPr id="41" name="Rectangle 40">
              <a:extLst>
                <a:ext uri="{FF2B5EF4-FFF2-40B4-BE49-F238E27FC236}">
                  <a16:creationId xmlns:a16="http://schemas.microsoft.com/office/drawing/2014/main" id="{D2C6F9A7-2624-44A4-8890-0E67C4B75C46}"/>
                </a:ext>
              </a:extLst>
            </p:cNvPr>
            <p:cNvSpPr/>
            <p:nvPr/>
          </p:nvSpPr>
          <p:spPr>
            <a:xfrm>
              <a:off x="448655" y="6098395"/>
              <a:ext cx="37490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Expert Skills</a:t>
              </a:r>
            </a:p>
          </p:txBody>
        </p:sp>
        <p:cxnSp>
          <p:nvCxnSpPr>
            <p:cNvPr id="43" name="Straight Connector 42">
              <a:extLst>
                <a:ext uri="{FF2B5EF4-FFF2-40B4-BE49-F238E27FC236}">
                  <a16:creationId xmlns:a16="http://schemas.microsoft.com/office/drawing/2014/main" id="{E2731AD0-02AE-44A8-A25C-5EAD213321C7}"/>
                </a:ext>
              </a:extLst>
            </p:cNvPr>
            <p:cNvCxnSpPr/>
            <p:nvPr/>
          </p:nvCxnSpPr>
          <p:spPr>
            <a:xfrm>
              <a:off x="405822" y="6223176"/>
              <a:ext cx="0" cy="252000"/>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78D8854-FACC-42DD-B3BB-95295599F129}"/>
              </a:ext>
            </a:extLst>
          </p:cNvPr>
          <p:cNvGrpSpPr/>
          <p:nvPr/>
        </p:nvGrpSpPr>
        <p:grpSpPr>
          <a:xfrm>
            <a:off x="287114" y="6703454"/>
            <a:ext cx="2578006" cy="276999"/>
            <a:chOff x="287114" y="6703454"/>
            <a:chExt cx="2578006" cy="276999"/>
          </a:xfrm>
        </p:grpSpPr>
        <p:sp>
          <p:nvSpPr>
            <p:cNvPr id="44" name="Oval 43">
              <a:extLst>
                <a:ext uri="{FF2B5EF4-FFF2-40B4-BE49-F238E27FC236}">
                  <a16:creationId xmlns:a16="http://schemas.microsoft.com/office/drawing/2014/main" id="{55AFE079-8BB0-411B-B154-7CD74849584A}"/>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46" name="Oval 45">
              <a:extLst>
                <a:ext uri="{FF2B5EF4-FFF2-40B4-BE49-F238E27FC236}">
                  <a16:creationId xmlns:a16="http://schemas.microsoft.com/office/drawing/2014/main" id="{6E9462C5-0242-4609-A234-D8FDB8ACBED4}"/>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48" name="Oval 47">
              <a:extLst>
                <a:ext uri="{FF2B5EF4-FFF2-40B4-BE49-F238E27FC236}">
                  <a16:creationId xmlns:a16="http://schemas.microsoft.com/office/drawing/2014/main" id="{A69C0470-AD6F-4792-B944-3D6FAE8347FF}"/>
                </a:ext>
              </a:extLst>
            </p:cNvPr>
            <p:cNvSpPr/>
            <p:nvPr/>
          </p:nvSpPr>
          <p:spPr>
            <a:xfrm>
              <a:off x="2440623"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0" name="Oval 49">
              <a:extLst>
                <a:ext uri="{FF2B5EF4-FFF2-40B4-BE49-F238E27FC236}">
                  <a16:creationId xmlns:a16="http://schemas.microsoft.com/office/drawing/2014/main" id="{7CAD8B9E-3B27-4DE0-B2D6-52BC03C2314A}"/>
                </a:ext>
              </a:extLst>
            </p:cNvPr>
            <p:cNvSpPr/>
            <p:nvPr/>
          </p:nvSpPr>
          <p:spPr>
            <a:xfrm>
              <a:off x="2607152"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4" name="Oval 53">
              <a:extLst>
                <a:ext uri="{FF2B5EF4-FFF2-40B4-BE49-F238E27FC236}">
                  <a16:creationId xmlns:a16="http://schemas.microsoft.com/office/drawing/2014/main" id="{3BAB37D1-E0D8-448A-9A50-A2CAD4FA8205}"/>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76" name="TextBox 75">
              <a:extLst>
                <a:ext uri="{FF2B5EF4-FFF2-40B4-BE49-F238E27FC236}">
                  <a16:creationId xmlns:a16="http://schemas.microsoft.com/office/drawing/2014/main" id="{28371F9B-2A9B-4AE6-99BA-A089235F6184}"/>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Experience 1</a:t>
              </a:r>
            </a:p>
          </p:txBody>
        </p:sp>
      </p:grpSp>
      <p:grpSp>
        <p:nvGrpSpPr>
          <p:cNvPr id="78" name="Group 77">
            <a:extLst>
              <a:ext uri="{FF2B5EF4-FFF2-40B4-BE49-F238E27FC236}">
                <a16:creationId xmlns:a16="http://schemas.microsoft.com/office/drawing/2014/main" id="{F6EEBCEB-0D29-4646-AD02-758865F6FAB9}"/>
              </a:ext>
            </a:extLst>
          </p:cNvPr>
          <p:cNvGrpSpPr/>
          <p:nvPr/>
        </p:nvGrpSpPr>
        <p:grpSpPr>
          <a:xfrm>
            <a:off x="287114" y="7004933"/>
            <a:ext cx="2578006" cy="276999"/>
            <a:chOff x="287114" y="6703454"/>
            <a:chExt cx="2578006" cy="276999"/>
          </a:xfrm>
        </p:grpSpPr>
        <p:sp>
          <p:nvSpPr>
            <p:cNvPr id="79" name="Oval 78">
              <a:extLst>
                <a:ext uri="{FF2B5EF4-FFF2-40B4-BE49-F238E27FC236}">
                  <a16:creationId xmlns:a16="http://schemas.microsoft.com/office/drawing/2014/main" id="{4D88CCF4-638B-4ECF-80E5-C2ED6650386B}"/>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0" name="Oval 79">
              <a:extLst>
                <a:ext uri="{FF2B5EF4-FFF2-40B4-BE49-F238E27FC236}">
                  <a16:creationId xmlns:a16="http://schemas.microsoft.com/office/drawing/2014/main" id="{360BC37B-CD45-4654-8C64-60D56278BA03}"/>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1" name="Oval 80">
              <a:extLst>
                <a:ext uri="{FF2B5EF4-FFF2-40B4-BE49-F238E27FC236}">
                  <a16:creationId xmlns:a16="http://schemas.microsoft.com/office/drawing/2014/main" id="{657BFF47-3D44-44D0-9E74-3425AFC3E12F}"/>
                </a:ext>
              </a:extLst>
            </p:cNvPr>
            <p:cNvSpPr/>
            <p:nvPr/>
          </p:nvSpPr>
          <p:spPr>
            <a:xfrm>
              <a:off x="2440623"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2" name="Oval 81">
              <a:extLst>
                <a:ext uri="{FF2B5EF4-FFF2-40B4-BE49-F238E27FC236}">
                  <a16:creationId xmlns:a16="http://schemas.microsoft.com/office/drawing/2014/main" id="{78B8C60A-B388-4573-83AC-8C28FA6C9728}"/>
                </a:ext>
              </a:extLst>
            </p:cNvPr>
            <p:cNvSpPr/>
            <p:nvPr/>
          </p:nvSpPr>
          <p:spPr>
            <a:xfrm>
              <a:off x="2607152"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3" name="Oval 82">
              <a:extLst>
                <a:ext uri="{FF2B5EF4-FFF2-40B4-BE49-F238E27FC236}">
                  <a16:creationId xmlns:a16="http://schemas.microsoft.com/office/drawing/2014/main" id="{20670E80-EF8E-4DBA-9D03-8F611DCB473B}"/>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874EA478-6579-404A-A098-F858A411DAF3}"/>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Experience 2</a:t>
              </a:r>
            </a:p>
          </p:txBody>
        </p:sp>
      </p:grpSp>
      <p:grpSp>
        <p:nvGrpSpPr>
          <p:cNvPr id="85" name="Group 84">
            <a:extLst>
              <a:ext uri="{FF2B5EF4-FFF2-40B4-BE49-F238E27FC236}">
                <a16:creationId xmlns:a16="http://schemas.microsoft.com/office/drawing/2014/main" id="{44ABFD82-4CD9-4761-91E3-A4AE9A062629}"/>
              </a:ext>
            </a:extLst>
          </p:cNvPr>
          <p:cNvGrpSpPr/>
          <p:nvPr/>
        </p:nvGrpSpPr>
        <p:grpSpPr>
          <a:xfrm>
            <a:off x="287114" y="7306412"/>
            <a:ext cx="2578006" cy="276999"/>
            <a:chOff x="287114" y="6703454"/>
            <a:chExt cx="2578006" cy="276999"/>
          </a:xfrm>
        </p:grpSpPr>
        <p:sp>
          <p:nvSpPr>
            <p:cNvPr id="86" name="Oval 85">
              <a:extLst>
                <a:ext uri="{FF2B5EF4-FFF2-40B4-BE49-F238E27FC236}">
                  <a16:creationId xmlns:a16="http://schemas.microsoft.com/office/drawing/2014/main" id="{89C0224E-F6BC-48D5-BD90-B12FFC17A4F1}"/>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7" name="Oval 86">
              <a:extLst>
                <a:ext uri="{FF2B5EF4-FFF2-40B4-BE49-F238E27FC236}">
                  <a16:creationId xmlns:a16="http://schemas.microsoft.com/office/drawing/2014/main" id="{7581AB50-912C-4D48-A28F-BE85026A3922}"/>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8" name="Oval 87">
              <a:extLst>
                <a:ext uri="{FF2B5EF4-FFF2-40B4-BE49-F238E27FC236}">
                  <a16:creationId xmlns:a16="http://schemas.microsoft.com/office/drawing/2014/main" id="{EF751B8E-5CCD-4444-AF63-05405C707DAB}"/>
                </a:ext>
              </a:extLst>
            </p:cNvPr>
            <p:cNvSpPr/>
            <p:nvPr/>
          </p:nvSpPr>
          <p:spPr>
            <a:xfrm>
              <a:off x="2440623"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9" name="Oval 88">
              <a:extLst>
                <a:ext uri="{FF2B5EF4-FFF2-40B4-BE49-F238E27FC236}">
                  <a16:creationId xmlns:a16="http://schemas.microsoft.com/office/drawing/2014/main" id="{100A6476-32FA-4BC4-9FEF-54B70D5DA6B6}"/>
                </a:ext>
              </a:extLst>
            </p:cNvPr>
            <p:cNvSpPr/>
            <p:nvPr/>
          </p:nvSpPr>
          <p:spPr>
            <a:xfrm>
              <a:off x="2607152"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90" name="Oval 89">
              <a:extLst>
                <a:ext uri="{FF2B5EF4-FFF2-40B4-BE49-F238E27FC236}">
                  <a16:creationId xmlns:a16="http://schemas.microsoft.com/office/drawing/2014/main" id="{62984035-8782-4BCB-AA3D-2C1F362AB871}"/>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91" name="TextBox 90">
              <a:extLst>
                <a:ext uri="{FF2B5EF4-FFF2-40B4-BE49-F238E27FC236}">
                  <a16:creationId xmlns:a16="http://schemas.microsoft.com/office/drawing/2014/main" id="{E801D069-BA9B-4238-8A9F-52C88036E863}"/>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Experience 3</a:t>
              </a:r>
            </a:p>
          </p:txBody>
        </p:sp>
      </p:grpSp>
      <p:grpSp>
        <p:nvGrpSpPr>
          <p:cNvPr id="93" name="Group 92">
            <a:extLst>
              <a:ext uri="{FF2B5EF4-FFF2-40B4-BE49-F238E27FC236}">
                <a16:creationId xmlns:a16="http://schemas.microsoft.com/office/drawing/2014/main" id="{5EC20F65-EF5A-4018-BB12-9092D103C628}"/>
              </a:ext>
            </a:extLst>
          </p:cNvPr>
          <p:cNvGrpSpPr/>
          <p:nvPr/>
        </p:nvGrpSpPr>
        <p:grpSpPr>
          <a:xfrm>
            <a:off x="405822" y="7607984"/>
            <a:ext cx="3791873" cy="441960"/>
            <a:chOff x="405822" y="6098395"/>
            <a:chExt cx="3791873" cy="441960"/>
          </a:xfrm>
        </p:grpSpPr>
        <p:sp>
          <p:nvSpPr>
            <p:cNvPr id="94" name="Rectangle 93">
              <a:extLst>
                <a:ext uri="{FF2B5EF4-FFF2-40B4-BE49-F238E27FC236}">
                  <a16:creationId xmlns:a16="http://schemas.microsoft.com/office/drawing/2014/main" id="{CFBF948A-F117-4A36-B63B-1426262F5CAE}"/>
                </a:ext>
              </a:extLst>
            </p:cNvPr>
            <p:cNvSpPr/>
            <p:nvPr/>
          </p:nvSpPr>
          <p:spPr>
            <a:xfrm>
              <a:off x="448655" y="6098395"/>
              <a:ext cx="37490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Contact</a:t>
              </a:r>
            </a:p>
          </p:txBody>
        </p:sp>
        <p:cxnSp>
          <p:nvCxnSpPr>
            <p:cNvPr id="95" name="Straight Connector 94">
              <a:extLst>
                <a:ext uri="{FF2B5EF4-FFF2-40B4-BE49-F238E27FC236}">
                  <a16:creationId xmlns:a16="http://schemas.microsoft.com/office/drawing/2014/main" id="{2447A523-4709-460E-BA35-18E50E8CDC23}"/>
                </a:ext>
              </a:extLst>
            </p:cNvPr>
            <p:cNvCxnSpPr/>
            <p:nvPr/>
          </p:nvCxnSpPr>
          <p:spPr>
            <a:xfrm>
              <a:off x="405822" y="6223176"/>
              <a:ext cx="0" cy="252000"/>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9B2F78F3-EF4C-46A3-92E5-84757E4BF369}"/>
              </a:ext>
            </a:extLst>
          </p:cNvPr>
          <p:cNvGrpSpPr/>
          <p:nvPr/>
        </p:nvGrpSpPr>
        <p:grpSpPr>
          <a:xfrm>
            <a:off x="340666" y="8284845"/>
            <a:ext cx="2052928" cy="307777"/>
            <a:chOff x="340666" y="8284845"/>
            <a:chExt cx="2052928" cy="307777"/>
          </a:xfrm>
        </p:grpSpPr>
        <p:sp>
          <p:nvSpPr>
            <p:cNvPr id="97" name="TextBox 96">
              <a:extLst>
                <a:ext uri="{FF2B5EF4-FFF2-40B4-BE49-F238E27FC236}">
                  <a16:creationId xmlns:a16="http://schemas.microsoft.com/office/drawing/2014/main" id="{87AEE3A9-1982-4D55-A0B4-EBC0F264EC52}"/>
                </a:ext>
              </a:extLst>
            </p:cNvPr>
            <p:cNvSpPr txBox="1"/>
            <p:nvPr/>
          </p:nvSpPr>
          <p:spPr>
            <a:xfrm>
              <a:off x="692616" y="8300234"/>
              <a:ext cx="1700978"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www.jfkldjflkdsjlfs.com</a:t>
              </a:r>
            </a:p>
          </p:txBody>
        </p:sp>
        <p:pic>
          <p:nvPicPr>
            <p:cNvPr id="103" name="Graphic 102" descr="World with solid fill">
              <a:extLst>
                <a:ext uri="{FF2B5EF4-FFF2-40B4-BE49-F238E27FC236}">
                  <a16:creationId xmlns:a16="http://schemas.microsoft.com/office/drawing/2014/main" id="{4E791487-59F0-473A-9377-C708DB9074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666" y="8284845"/>
              <a:ext cx="307777" cy="307777"/>
            </a:xfrm>
            <a:prstGeom prst="rect">
              <a:avLst/>
            </a:prstGeom>
          </p:spPr>
        </p:pic>
      </p:grpSp>
      <p:grpSp>
        <p:nvGrpSpPr>
          <p:cNvPr id="110" name="Group 109">
            <a:extLst>
              <a:ext uri="{FF2B5EF4-FFF2-40B4-BE49-F238E27FC236}">
                <a16:creationId xmlns:a16="http://schemas.microsoft.com/office/drawing/2014/main" id="{9351D525-E1EB-47B3-B477-94358B9DB124}"/>
              </a:ext>
            </a:extLst>
          </p:cNvPr>
          <p:cNvGrpSpPr/>
          <p:nvPr/>
        </p:nvGrpSpPr>
        <p:grpSpPr>
          <a:xfrm>
            <a:off x="353680" y="9055737"/>
            <a:ext cx="2052418" cy="309600"/>
            <a:chOff x="353680" y="9055737"/>
            <a:chExt cx="2052418" cy="309600"/>
          </a:xfrm>
        </p:grpSpPr>
        <p:sp>
          <p:nvSpPr>
            <p:cNvPr id="101" name="TextBox 100">
              <a:extLst>
                <a:ext uri="{FF2B5EF4-FFF2-40B4-BE49-F238E27FC236}">
                  <a16:creationId xmlns:a16="http://schemas.microsoft.com/office/drawing/2014/main" id="{8EF42DD6-E33E-4E73-BC90-2AFFB4D29506}"/>
                </a:ext>
              </a:extLst>
            </p:cNvPr>
            <p:cNvSpPr txBox="1"/>
            <p:nvPr/>
          </p:nvSpPr>
          <p:spPr>
            <a:xfrm>
              <a:off x="692616" y="9072038"/>
              <a:ext cx="1713482"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123 anywhere, any city</a:t>
              </a:r>
            </a:p>
          </p:txBody>
        </p:sp>
        <p:pic>
          <p:nvPicPr>
            <p:cNvPr id="105" name="Graphic 104" descr="Home with solid fill">
              <a:extLst>
                <a:ext uri="{FF2B5EF4-FFF2-40B4-BE49-F238E27FC236}">
                  <a16:creationId xmlns:a16="http://schemas.microsoft.com/office/drawing/2014/main" id="{CB74F8CC-62EC-4EF0-B8F0-C18765EBB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680" y="9055737"/>
              <a:ext cx="309600" cy="309600"/>
            </a:xfrm>
            <a:prstGeom prst="rect">
              <a:avLst/>
            </a:prstGeom>
          </p:spPr>
        </p:pic>
      </p:grpSp>
      <p:grpSp>
        <p:nvGrpSpPr>
          <p:cNvPr id="109" name="Group 108">
            <a:extLst>
              <a:ext uri="{FF2B5EF4-FFF2-40B4-BE49-F238E27FC236}">
                <a16:creationId xmlns:a16="http://schemas.microsoft.com/office/drawing/2014/main" id="{67C0EDE1-7905-40F8-ACE6-999EE98C61A7}"/>
              </a:ext>
            </a:extLst>
          </p:cNvPr>
          <p:cNvGrpSpPr/>
          <p:nvPr/>
        </p:nvGrpSpPr>
        <p:grpSpPr>
          <a:xfrm>
            <a:off x="352873" y="8669379"/>
            <a:ext cx="1649717" cy="309600"/>
            <a:chOff x="352873" y="8676371"/>
            <a:chExt cx="1649717" cy="309600"/>
          </a:xfrm>
        </p:grpSpPr>
        <p:sp>
          <p:nvSpPr>
            <p:cNvPr id="99" name="TextBox 98">
              <a:extLst>
                <a:ext uri="{FF2B5EF4-FFF2-40B4-BE49-F238E27FC236}">
                  <a16:creationId xmlns:a16="http://schemas.microsoft.com/office/drawing/2014/main" id="{DC1BD0CC-671B-443B-9EB8-C54AA7BFDDFF}"/>
                </a:ext>
              </a:extLst>
            </p:cNvPr>
            <p:cNvSpPr txBox="1"/>
            <p:nvPr/>
          </p:nvSpPr>
          <p:spPr>
            <a:xfrm>
              <a:off x="692616" y="8692672"/>
              <a:ext cx="1309974"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+1- 9999999999</a:t>
              </a:r>
            </a:p>
          </p:txBody>
        </p:sp>
        <p:pic>
          <p:nvPicPr>
            <p:cNvPr id="107" name="Graphic 106" descr="Receiver with solid fill">
              <a:extLst>
                <a:ext uri="{FF2B5EF4-FFF2-40B4-BE49-F238E27FC236}">
                  <a16:creationId xmlns:a16="http://schemas.microsoft.com/office/drawing/2014/main" id="{4D68A932-C4C1-49E2-A775-BCA67D582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873" y="8676371"/>
              <a:ext cx="309600" cy="309600"/>
            </a:xfrm>
            <a:prstGeom prst="rect">
              <a:avLst/>
            </a:prstGeom>
          </p:spPr>
        </p:pic>
      </p:grpSp>
    </p:spTree>
    <p:extLst>
      <p:ext uri="{BB962C8B-B14F-4D97-AF65-F5344CB8AC3E}">
        <p14:creationId xmlns:p14="http://schemas.microsoft.com/office/powerpoint/2010/main" val="4219392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B3148E-699C-44ED-A6E5-FB5034F0BC8F}"/>
              </a:ext>
            </a:extLst>
          </p:cNvPr>
          <p:cNvSpPr/>
          <p:nvPr/>
        </p:nvSpPr>
        <p:spPr>
          <a:xfrm>
            <a:off x="4894" y="0"/>
            <a:ext cx="3424085" cy="990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 name="Oval 4">
            <a:extLst>
              <a:ext uri="{FF2B5EF4-FFF2-40B4-BE49-F238E27FC236}">
                <a16:creationId xmlns:a16="http://schemas.microsoft.com/office/drawing/2014/main" id="{B5FEBC6C-25BD-4F00-B4DB-8AF2E93CCD00}"/>
              </a:ext>
            </a:extLst>
          </p:cNvPr>
          <p:cNvSpPr/>
          <p:nvPr/>
        </p:nvSpPr>
        <p:spPr>
          <a:xfrm>
            <a:off x="388620" y="632460"/>
            <a:ext cx="2430780" cy="2430780"/>
          </a:xfrm>
          <a:prstGeom prst="ellipse">
            <a:avLst/>
          </a:prstGeom>
          <a:blipFill dpi="0" rotWithShape="1">
            <a:blip r:embed="rId2"/>
            <a:srcRect/>
            <a:tile tx="-184150" ty="0" sx="100000" sy="100000" flip="none" algn="tl"/>
          </a:bli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12AD72B8-3E23-4A4C-AC0D-C4B961588DA0}"/>
              </a:ext>
            </a:extLst>
          </p:cNvPr>
          <p:cNvGrpSpPr/>
          <p:nvPr/>
        </p:nvGrpSpPr>
        <p:grpSpPr>
          <a:xfrm>
            <a:off x="3108962" y="994410"/>
            <a:ext cx="3749040" cy="733423"/>
            <a:chOff x="3108962" y="994410"/>
            <a:chExt cx="3749040" cy="733423"/>
          </a:xfrm>
        </p:grpSpPr>
        <p:sp>
          <p:nvSpPr>
            <p:cNvPr id="10" name="Parallelogram 9">
              <a:extLst>
                <a:ext uri="{FF2B5EF4-FFF2-40B4-BE49-F238E27FC236}">
                  <a16:creationId xmlns:a16="http://schemas.microsoft.com/office/drawing/2014/main" id="{93BB4B51-F9AB-4C0D-8578-780E030FD231}"/>
                </a:ext>
              </a:extLst>
            </p:cNvPr>
            <p:cNvSpPr/>
            <p:nvPr/>
          </p:nvSpPr>
          <p:spPr>
            <a:xfrm rot="16200000">
              <a:off x="2962277" y="1261110"/>
              <a:ext cx="613409" cy="320038"/>
            </a:xfrm>
            <a:prstGeom prst="parallelogram">
              <a:avLst>
                <a:gd name="adj" fmla="val 8928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B4F2245-E262-455E-A86F-48786E8FADC0}"/>
                </a:ext>
              </a:extLst>
            </p:cNvPr>
            <p:cNvSpPr/>
            <p:nvPr/>
          </p:nvSpPr>
          <p:spPr>
            <a:xfrm>
              <a:off x="3108962" y="994410"/>
              <a:ext cx="3749040" cy="441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Education History</a:t>
              </a:r>
            </a:p>
          </p:txBody>
        </p:sp>
      </p:grpSp>
      <p:grpSp>
        <p:nvGrpSpPr>
          <p:cNvPr id="12" name="Group 11">
            <a:extLst>
              <a:ext uri="{FF2B5EF4-FFF2-40B4-BE49-F238E27FC236}">
                <a16:creationId xmlns:a16="http://schemas.microsoft.com/office/drawing/2014/main" id="{B6F8BC15-E44A-42D7-B866-D08999418F38}"/>
              </a:ext>
            </a:extLst>
          </p:cNvPr>
          <p:cNvGrpSpPr/>
          <p:nvPr/>
        </p:nvGrpSpPr>
        <p:grpSpPr>
          <a:xfrm>
            <a:off x="3108940" y="5589270"/>
            <a:ext cx="3749040" cy="733423"/>
            <a:chOff x="3108962" y="994410"/>
            <a:chExt cx="3749040" cy="733423"/>
          </a:xfrm>
        </p:grpSpPr>
        <p:sp>
          <p:nvSpPr>
            <p:cNvPr id="13" name="Parallelogram 12">
              <a:extLst>
                <a:ext uri="{FF2B5EF4-FFF2-40B4-BE49-F238E27FC236}">
                  <a16:creationId xmlns:a16="http://schemas.microsoft.com/office/drawing/2014/main" id="{7C25A6DC-BBC6-4081-96C8-6829D58E0556}"/>
                </a:ext>
              </a:extLst>
            </p:cNvPr>
            <p:cNvSpPr/>
            <p:nvPr/>
          </p:nvSpPr>
          <p:spPr>
            <a:xfrm rot="16200000">
              <a:off x="2962277" y="1261110"/>
              <a:ext cx="613409" cy="320038"/>
            </a:xfrm>
            <a:prstGeom prst="parallelogram">
              <a:avLst>
                <a:gd name="adj" fmla="val 8928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536C20E0-E8FB-454F-8B8E-68C8642219A3}"/>
                </a:ext>
              </a:extLst>
            </p:cNvPr>
            <p:cNvSpPr/>
            <p:nvPr/>
          </p:nvSpPr>
          <p:spPr>
            <a:xfrm>
              <a:off x="3108962" y="994410"/>
              <a:ext cx="3749040" cy="441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Work Experience</a:t>
              </a:r>
            </a:p>
          </p:txBody>
        </p:sp>
      </p:grpSp>
      <p:grpSp>
        <p:nvGrpSpPr>
          <p:cNvPr id="22" name="Group 21">
            <a:extLst>
              <a:ext uri="{FF2B5EF4-FFF2-40B4-BE49-F238E27FC236}">
                <a16:creationId xmlns:a16="http://schemas.microsoft.com/office/drawing/2014/main" id="{9BD132F0-5D6F-466E-84E4-0AC2D2B58299}"/>
              </a:ext>
            </a:extLst>
          </p:cNvPr>
          <p:cNvGrpSpPr/>
          <p:nvPr/>
        </p:nvGrpSpPr>
        <p:grpSpPr>
          <a:xfrm>
            <a:off x="3730026" y="6297294"/>
            <a:ext cx="2449710" cy="1828987"/>
            <a:chOff x="3730026" y="6297294"/>
            <a:chExt cx="2449710" cy="1828987"/>
          </a:xfrm>
        </p:grpSpPr>
        <p:sp>
          <p:nvSpPr>
            <p:cNvPr id="16" name="TextBox 15">
              <a:extLst>
                <a:ext uri="{FF2B5EF4-FFF2-40B4-BE49-F238E27FC236}">
                  <a16:creationId xmlns:a16="http://schemas.microsoft.com/office/drawing/2014/main" id="{C9E191BE-7425-41EA-A4B5-6BFDB6252765}"/>
                </a:ext>
              </a:extLst>
            </p:cNvPr>
            <p:cNvSpPr txBox="1"/>
            <p:nvPr/>
          </p:nvSpPr>
          <p:spPr>
            <a:xfrm>
              <a:off x="3730026" y="6297294"/>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DCD084"/>
                  </a:solidFill>
                  <a:effectLst/>
                  <a:uLnTx/>
                  <a:uFillTx/>
                  <a:latin typeface="Segoe UI" panose="020B0502040204020203" pitchFamily="34" charset="0"/>
                  <a:ea typeface="+mn-ea"/>
                  <a:cs typeface="Segoe UI" panose="020B0502040204020203" pitchFamily="34" charset="0"/>
                </a:rPr>
                <a:t>SENIOR GRAPHIC DESIGNER</a:t>
              </a:r>
            </a:p>
          </p:txBody>
        </p:sp>
        <p:sp>
          <p:nvSpPr>
            <p:cNvPr id="18" name="TextBox 17">
              <a:extLst>
                <a:ext uri="{FF2B5EF4-FFF2-40B4-BE49-F238E27FC236}">
                  <a16:creationId xmlns:a16="http://schemas.microsoft.com/office/drawing/2014/main" id="{7470007D-D248-4998-A759-A8F4C6998195}"/>
                </a:ext>
              </a:extLst>
            </p:cNvPr>
            <p:cNvSpPr txBox="1"/>
            <p:nvPr/>
          </p:nvSpPr>
          <p:spPr>
            <a:xfrm>
              <a:off x="3730026" y="6849008"/>
              <a:ext cx="2061610" cy="127727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 </a:t>
              </a:r>
            </a:p>
          </p:txBody>
        </p:sp>
        <p:sp>
          <p:nvSpPr>
            <p:cNvPr id="21" name="TextBox 20">
              <a:extLst>
                <a:ext uri="{FF2B5EF4-FFF2-40B4-BE49-F238E27FC236}">
                  <a16:creationId xmlns:a16="http://schemas.microsoft.com/office/drawing/2014/main" id="{9A701D36-D12F-4C8C-9952-6EA79372279E}"/>
                </a:ext>
              </a:extLst>
            </p:cNvPr>
            <p:cNvSpPr txBox="1"/>
            <p:nvPr/>
          </p:nvSpPr>
          <p:spPr>
            <a:xfrm>
              <a:off x="3730026" y="6553179"/>
              <a:ext cx="2295628" cy="307777"/>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Fauget Studio 2017-2020</a:t>
              </a:r>
            </a:p>
          </p:txBody>
        </p:sp>
      </p:grpSp>
      <p:grpSp>
        <p:nvGrpSpPr>
          <p:cNvPr id="23" name="Group 22">
            <a:extLst>
              <a:ext uri="{FF2B5EF4-FFF2-40B4-BE49-F238E27FC236}">
                <a16:creationId xmlns:a16="http://schemas.microsoft.com/office/drawing/2014/main" id="{892F24EC-09FF-48B2-8809-B76A56D7F23E}"/>
              </a:ext>
            </a:extLst>
          </p:cNvPr>
          <p:cNvGrpSpPr/>
          <p:nvPr/>
        </p:nvGrpSpPr>
        <p:grpSpPr>
          <a:xfrm>
            <a:off x="3730026" y="8126281"/>
            <a:ext cx="2449710" cy="1490433"/>
            <a:chOff x="3730026" y="6297294"/>
            <a:chExt cx="2449710" cy="1490433"/>
          </a:xfrm>
        </p:grpSpPr>
        <p:sp>
          <p:nvSpPr>
            <p:cNvPr id="24" name="TextBox 23">
              <a:extLst>
                <a:ext uri="{FF2B5EF4-FFF2-40B4-BE49-F238E27FC236}">
                  <a16:creationId xmlns:a16="http://schemas.microsoft.com/office/drawing/2014/main" id="{9200CA47-A555-4C9F-BFB2-6BF9DA507E78}"/>
                </a:ext>
              </a:extLst>
            </p:cNvPr>
            <p:cNvSpPr txBox="1"/>
            <p:nvPr/>
          </p:nvSpPr>
          <p:spPr>
            <a:xfrm>
              <a:off x="3730026" y="6297294"/>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DCD084"/>
                  </a:solidFill>
                  <a:effectLst/>
                  <a:uLnTx/>
                  <a:uFillTx/>
                  <a:latin typeface="Segoe UI" panose="020B0502040204020203" pitchFamily="34" charset="0"/>
                  <a:ea typeface="+mn-ea"/>
                  <a:cs typeface="Segoe UI" panose="020B0502040204020203" pitchFamily="34" charset="0"/>
                </a:rPr>
                <a:t>SENIOR GRAPHIC DESIGNER</a:t>
              </a:r>
            </a:p>
          </p:txBody>
        </p:sp>
        <p:sp>
          <p:nvSpPr>
            <p:cNvPr id="25" name="TextBox 24">
              <a:extLst>
                <a:ext uri="{FF2B5EF4-FFF2-40B4-BE49-F238E27FC236}">
                  <a16:creationId xmlns:a16="http://schemas.microsoft.com/office/drawing/2014/main" id="{78D1DB49-110D-4453-A290-C25FFA30A4F6}"/>
                </a:ext>
              </a:extLst>
            </p:cNvPr>
            <p:cNvSpPr txBox="1"/>
            <p:nvPr/>
          </p:nvSpPr>
          <p:spPr>
            <a:xfrm>
              <a:off x="3730026" y="6849008"/>
              <a:ext cx="2061610" cy="93871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 eget arcu porta, rutrum felis sed.</a:t>
              </a:r>
            </a:p>
          </p:txBody>
        </p:sp>
        <p:sp>
          <p:nvSpPr>
            <p:cNvPr id="26" name="TextBox 25">
              <a:extLst>
                <a:ext uri="{FF2B5EF4-FFF2-40B4-BE49-F238E27FC236}">
                  <a16:creationId xmlns:a16="http://schemas.microsoft.com/office/drawing/2014/main" id="{A2ED63F3-5357-4A10-A3A4-D447D6688DA8}"/>
                </a:ext>
              </a:extLst>
            </p:cNvPr>
            <p:cNvSpPr txBox="1"/>
            <p:nvPr/>
          </p:nvSpPr>
          <p:spPr>
            <a:xfrm>
              <a:off x="3730026" y="6553179"/>
              <a:ext cx="2295628" cy="307777"/>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Fauget Studio 2017-2020</a:t>
              </a:r>
            </a:p>
          </p:txBody>
        </p:sp>
      </p:grpSp>
      <p:sp>
        <p:nvSpPr>
          <p:cNvPr id="28" name="TextBox 27">
            <a:extLst>
              <a:ext uri="{FF2B5EF4-FFF2-40B4-BE49-F238E27FC236}">
                <a16:creationId xmlns:a16="http://schemas.microsoft.com/office/drawing/2014/main" id="{6AE4D306-95B2-4CC6-B8F4-99A4BCB33EFD}"/>
              </a:ext>
            </a:extLst>
          </p:cNvPr>
          <p:cNvSpPr txBox="1"/>
          <p:nvPr/>
        </p:nvSpPr>
        <p:spPr>
          <a:xfrm>
            <a:off x="3847035" y="3579091"/>
            <a:ext cx="2061610" cy="1954381"/>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Nullam malesuada vel urna id tempor.</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Nullam malesuada vel urna id tempor.</a:t>
            </a:r>
          </a:p>
        </p:txBody>
      </p:sp>
      <p:sp>
        <p:nvSpPr>
          <p:cNvPr id="30" name="TextBox 29">
            <a:extLst>
              <a:ext uri="{FF2B5EF4-FFF2-40B4-BE49-F238E27FC236}">
                <a16:creationId xmlns:a16="http://schemas.microsoft.com/office/drawing/2014/main" id="{B7D1A6B2-C4BB-49B9-95D2-20A23FB2F1E4}"/>
              </a:ext>
            </a:extLst>
          </p:cNvPr>
          <p:cNvSpPr txBox="1"/>
          <p:nvPr/>
        </p:nvSpPr>
        <p:spPr>
          <a:xfrm>
            <a:off x="3730026" y="3271309"/>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DCD084"/>
                </a:solidFill>
                <a:effectLst/>
                <a:uLnTx/>
                <a:uFillTx/>
                <a:latin typeface="Segoe UI" panose="020B0502040204020203" pitchFamily="34" charset="0"/>
                <a:ea typeface="+mn-ea"/>
                <a:cs typeface="Segoe UI" panose="020B0502040204020203" pitchFamily="34" charset="0"/>
              </a:rPr>
              <a:t>SENIOR GRAPHIC DESIGNER</a:t>
            </a:r>
          </a:p>
        </p:txBody>
      </p:sp>
      <p:sp>
        <p:nvSpPr>
          <p:cNvPr id="32" name="TextBox 31">
            <a:extLst>
              <a:ext uri="{FF2B5EF4-FFF2-40B4-BE49-F238E27FC236}">
                <a16:creationId xmlns:a16="http://schemas.microsoft.com/office/drawing/2014/main" id="{87360644-F6E0-4221-93D2-2A53B4E0FA9C}"/>
              </a:ext>
            </a:extLst>
          </p:cNvPr>
          <p:cNvSpPr txBox="1"/>
          <p:nvPr/>
        </p:nvSpPr>
        <p:spPr>
          <a:xfrm>
            <a:off x="3730026" y="1679552"/>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DCD084"/>
                </a:solidFill>
                <a:effectLst/>
                <a:uLnTx/>
                <a:uFillTx/>
                <a:latin typeface="Segoe UI" panose="020B0502040204020203" pitchFamily="34" charset="0"/>
                <a:ea typeface="+mn-ea"/>
                <a:cs typeface="Segoe UI" panose="020B0502040204020203" pitchFamily="34" charset="0"/>
              </a:rPr>
              <a:t>SENIOR GRAPHIC DESIGNER</a:t>
            </a:r>
          </a:p>
        </p:txBody>
      </p:sp>
      <p:sp>
        <p:nvSpPr>
          <p:cNvPr id="34" name="TextBox 33">
            <a:extLst>
              <a:ext uri="{FF2B5EF4-FFF2-40B4-BE49-F238E27FC236}">
                <a16:creationId xmlns:a16="http://schemas.microsoft.com/office/drawing/2014/main" id="{EAE1C59B-13B3-4274-BD19-1C5BA98142A6}"/>
              </a:ext>
            </a:extLst>
          </p:cNvPr>
          <p:cNvSpPr txBox="1"/>
          <p:nvPr/>
        </p:nvSpPr>
        <p:spPr>
          <a:xfrm>
            <a:off x="3847035" y="1965314"/>
            <a:ext cx="2061610" cy="1277273"/>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171450" marR="0" lvl="0" indent="-1714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1">
                <a:ln>
                  <a:noFill/>
                </a:ln>
                <a:solidFill>
                  <a:prstClr val="white"/>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p:txBody>
      </p:sp>
      <p:sp>
        <p:nvSpPr>
          <p:cNvPr id="35" name="TextBox 34">
            <a:extLst>
              <a:ext uri="{FF2B5EF4-FFF2-40B4-BE49-F238E27FC236}">
                <a16:creationId xmlns:a16="http://schemas.microsoft.com/office/drawing/2014/main" id="{0C70BD8D-87F7-4D24-BB84-2F1415D9F357}"/>
              </a:ext>
            </a:extLst>
          </p:cNvPr>
          <p:cNvSpPr txBox="1"/>
          <p:nvPr/>
        </p:nvSpPr>
        <p:spPr>
          <a:xfrm>
            <a:off x="175007" y="3491517"/>
            <a:ext cx="3177473" cy="5539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1">
                <a:ln>
                  <a:noFill/>
                </a:ln>
                <a:solidFill>
                  <a:prstClr val="black"/>
                </a:solidFill>
                <a:effectLst/>
                <a:uLnTx/>
                <a:uFillTx/>
                <a:latin typeface="Aharoni" panose="02010803020104030203" pitchFamily="2" charset="-79"/>
                <a:ea typeface="Segoe UI Black" panose="020B0A02040204020203" pitchFamily="34" charset="0"/>
                <a:cs typeface="Aharoni" panose="02010803020104030203" pitchFamily="2" charset="-79"/>
              </a:rPr>
              <a:t>Miya Haruyama</a:t>
            </a:r>
          </a:p>
        </p:txBody>
      </p:sp>
      <p:sp>
        <p:nvSpPr>
          <p:cNvPr id="37" name="TextBox 36">
            <a:extLst>
              <a:ext uri="{FF2B5EF4-FFF2-40B4-BE49-F238E27FC236}">
                <a16:creationId xmlns:a16="http://schemas.microsoft.com/office/drawing/2014/main" id="{B83077D1-8476-45DB-BC50-F19B319EBCA1}"/>
              </a:ext>
            </a:extLst>
          </p:cNvPr>
          <p:cNvSpPr txBox="1"/>
          <p:nvPr/>
        </p:nvSpPr>
        <p:spPr>
          <a:xfrm>
            <a:off x="494555" y="4299583"/>
            <a:ext cx="2449710"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SENIOR GRAPHIC DESIGNER</a:t>
            </a:r>
          </a:p>
        </p:txBody>
      </p:sp>
      <p:sp>
        <p:nvSpPr>
          <p:cNvPr id="39" name="TextBox 38">
            <a:extLst>
              <a:ext uri="{FF2B5EF4-FFF2-40B4-BE49-F238E27FC236}">
                <a16:creationId xmlns:a16="http://schemas.microsoft.com/office/drawing/2014/main" id="{EDBB203E-E245-4202-81B2-2CD2ECFD8AA8}"/>
              </a:ext>
            </a:extLst>
          </p:cNvPr>
          <p:cNvSpPr txBox="1"/>
          <p:nvPr/>
        </p:nvSpPr>
        <p:spPr>
          <a:xfrm>
            <a:off x="287114" y="4740935"/>
            <a:ext cx="2723852"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Lorem ipsum dolor sit amet, consectetur adipiscing elit.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Nulla eget arcu porta, rutrum felis sed, finibus quam. Nullam malesuada vel urna id tempor.</a:t>
            </a:r>
          </a:p>
        </p:txBody>
      </p:sp>
      <p:grpSp>
        <p:nvGrpSpPr>
          <p:cNvPr id="92" name="Group 91">
            <a:extLst>
              <a:ext uri="{FF2B5EF4-FFF2-40B4-BE49-F238E27FC236}">
                <a16:creationId xmlns:a16="http://schemas.microsoft.com/office/drawing/2014/main" id="{D0450046-4198-4364-B5CF-2B70F295A037}"/>
              </a:ext>
            </a:extLst>
          </p:cNvPr>
          <p:cNvGrpSpPr/>
          <p:nvPr/>
        </p:nvGrpSpPr>
        <p:grpSpPr>
          <a:xfrm>
            <a:off x="405822" y="6098395"/>
            <a:ext cx="3791873" cy="441960"/>
            <a:chOff x="405822" y="6098395"/>
            <a:chExt cx="3791873" cy="441960"/>
          </a:xfrm>
        </p:grpSpPr>
        <p:sp>
          <p:nvSpPr>
            <p:cNvPr id="41" name="Rectangle 40">
              <a:extLst>
                <a:ext uri="{FF2B5EF4-FFF2-40B4-BE49-F238E27FC236}">
                  <a16:creationId xmlns:a16="http://schemas.microsoft.com/office/drawing/2014/main" id="{D2C6F9A7-2624-44A4-8890-0E67C4B75C46}"/>
                </a:ext>
              </a:extLst>
            </p:cNvPr>
            <p:cNvSpPr/>
            <p:nvPr/>
          </p:nvSpPr>
          <p:spPr>
            <a:xfrm>
              <a:off x="448655" y="6098395"/>
              <a:ext cx="37490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Expert Skills</a:t>
              </a:r>
            </a:p>
          </p:txBody>
        </p:sp>
        <p:cxnSp>
          <p:nvCxnSpPr>
            <p:cNvPr id="43" name="Straight Connector 42">
              <a:extLst>
                <a:ext uri="{FF2B5EF4-FFF2-40B4-BE49-F238E27FC236}">
                  <a16:creationId xmlns:a16="http://schemas.microsoft.com/office/drawing/2014/main" id="{E2731AD0-02AE-44A8-A25C-5EAD213321C7}"/>
                </a:ext>
              </a:extLst>
            </p:cNvPr>
            <p:cNvCxnSpPr/>
            <p:nvPr/>
          </p:nvCxnSpPr>
          <p:spPr>
            <a:xfrm>
              <a:off x="405822" y="6223176"/>
              <a:ext cx="0" cy="252000"/>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78D8854-FACC-42DD-B3BB-95295599F129}"/>
              </a:ext>
            </a:extLst>
          </p:cNvPr>
          <p:cNvGrpSpPr/>
          <p:nvPr/>
        </p:nvGrpSpPr>
        <p:grpSpPr>
          <a:xfrm>
            <a:off x="287114" y="6703454"/>
            <a:ext cx="2578006" cy="276999"/>
            <a:chOff x="287114" y="6703454"/>
            <a:chExt cx="2578006" cy="276999"/>
          </a:xfrm>
        </p:grpSpPr>
        <p:sp>
          <p:nvSpPr>
            <p:cNvPr id="44" name="Oval 43">
              <a:extLst>
                <a:ext uri="{FF2B5EF4-FFF2-40B4-BE49-F238E27FC236}">
                  <a16:creationId xmlns:a16="http://schemas.microsoft.com/office/drawing/2014/main" id="{55AFE079-8BB0-411B-B154-7CD74849584A}"/>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46" name="Oval 45">
              <a:extLst>
                <a:ext uri="{FF2B5EF4-FFF2-40B4-BE49-F238E27FC236}">
                  <a16:creationId xmlns:a16="http://schemas.microsoft.com/office/drawing/2014/main" id="{6E9462C5-0242-4609-A234-D8FDB8ACBED4}"/>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48" name="Oval 47">
              <a:extLst>
                <a:ext uri="{FF2B5EF4-FFF2-40B4-BE49-F238E27FC236}">
                  <a16:creationId xmlns:a16="http://schemas.microsoft.com/office/drawing/2014/main" id="{A69C0470-AD6F-4792-B944-3D6FAE8347FF}"/>
                </a:ext>
              </a:extLst>
            </p:cNvPr>
            <p:cNvSpPr/>
            <p:nvPr/>
          </p:nvSpPr>
          <p:spPr>
            <a:xfrm>
              <a:off x="2440623"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0" name="Oval 49">
              <a:extLst>
                <a:ext uri="{FF2B5EF4-FFF2-40B4-BE49-F238E27FC236}">
                  <a16:creationId xmlns:a16="http://schemas.microsoft.com/office/drawing/2014/main" id="{7CAD8B9E-3B27-4DE0-B2D6-52BC03C2314A}"/>
                </a:ext>
              </a:extLst>
            </p:cNvPr>
            <p:cNvSpPr/>
            <p:nvPr/>
          </p:nvSpPr>
          <p:spPr>
            <a:xfrm>
              <a:off x="2607152"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54" name="Oval 53">
              <a:extLst>
                <a:ext uri="{FF2B5EF4-FFF2-40B4-BE49-F238E27FC236}">
                  <a16:creationId xmlns:a16="http://schemas.microsoft.com/office/drawing/2014/main" id="{3BAB37D1-E0D8-448A-9A50-A2CAD4FA8205}"/>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76" name="TextBox 75">
              <a:extLst>
                <a:ext uri="{FF2B5EF4-FFF2-40B4-BE49-F238E27FC236}">
                  <a16:creationId xmlns:a16="http://schemas.microsoft.com/office/drawing/2014/main" id="{28371F9B-2A9B-4AE6-99BA-A089235F6184}"/>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Experience 1</a:t>
              </a:r>
            </a:p>
          </p:txBody>
        </p:sp>
      </p:grpSp>
      <p:grpSp>
        <p:nvGrpSpPr>
          <p:cNvPr id="78" name="Group 77">
            <a:extLst>
              <a:ext uri="{FF2B5EF4-FFF2-40B4-BE49-F238E27FC236}">
                <a16:creationId xmlns:a16="http://schemas.microsoft.com/office/drawing/2014/main" id="{F6EEBCEB-0D29-4646-AD02-758865F6FAB9}"/>
              </a:ext>
            </a:extLst>
          </p:cNvPr>
          <p:cNvGrpSpPr/>
          <p:nvPr/>
        </p:nvGrpSpPr>
        <p:grpSpPr>
          <a:xfrm>
            <a:off x="287114" y="7004933"/>
            <a:ext cx="2578006" cy="276999"/>
            <a:chOff x="287114" y="6703454"/>
            <a:chExt cx="2578006" cy="276999"/>
          </a:xfrm>
        </p:grpSpPr>
        <p:sp>
          <p:nvSpPr>
            <p:cNvPr id="79" name="Oval 78">
              <a:extLst>
                <a:ext uri="{FF2B5EF4-FFF2-40B4-BE49-F238E27FC236}">
                  <a16:creationId xmlns:a16="http://schemas.microsoft.com/office/drawing/2014/main" id="{4D88CCF4-638B-4ECF-80E5-C2ED6650386B}"/>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0" name="Oval 79">
              <a:extLst>
                <a:ext uri="{FF2B5EF4-FFF2-40B4-BE49-F238E27FC236}">
                  <a16:creationId xmlns:a16="http://schemas.microsoft.com/office/drawing/2014/main" id="{360BC37B-CD45-4654-8C64-60D56278BA03}"/>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1" name="Oval 80">
              <a:extLst>
                <a:ext uri="{FF2B5EF4-FFF2-40B4-BE49-F238E27FC236}">
                  <a16:creationId xmlns:a16="http://schemas.microsoft.com/office/drawing/2014/main" id="{657BFF47-3D44-44D0-9E74-3425AFC3E12F}"/>
                </a:ext>
              </a:extLst>
            </p:cNvPr>
            <p:cNvSpPr/>
            <p:nvPr/>
          </p:nvSpPr>
          <p:spPr>
            <a:xfrm>
              <a:off x="2440623"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2" name="Oval 81">
              <a:extLst>
                <a:ext uri="{FF2B5EF4-FFF2-40B4-BE49-F238E27FC236}">
                  <a16:creationId xmlns:a16="http://schemas.microsoft.com/office/drawing/2014/main" id="{78B8C60A-B388-4573-83AC-8C28FA6C9728}"/>
                </a:ext>
              </a:extLst>
            </p:cNvPr>
            <p:cNvSpPr/>
            <p:nvPr/>
          </p:nvSpPr>
          <p:spPr>
            <a:xfrm>
              <a:off x="2607152"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3" name="Oval 82">
              <a:extLst>
                <a:ext uri="{FF2B5EF4-FFF2-40B4-BE49-F238E27FC236}">
                  <a16:creationId xmlns:a16="http://schemas.microsoft.com/office/drawing/2014/main" id="{20670E80-EF8E-4DBA-9D03-8F611DCB473B}"/>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874EA478-6579-404A-A098-F858A411DAF3}"/>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Experience 2</a:t>
              </a:r>
            </a:p>
          </p:txBody>
        </p:sp>
      </p:grpSp>
      <p:grpSp>
        <p:nvGrpSpPr>
          <p:cNvPr id="85" name="Group 84">
            <a:extLst>
              <a:ext uri="{FF2B5EF4-FFF2-40B4-BE49-F238E27FC236}">
                <a16:creationId xmlns:a16="http://schemas.microsoft.com/office/drawing/2014/main" id="{44ABFD82-4CD9-4761-91E3-A4AE9A062629}"/>
              </a:ext>
            </a:extLst>
          </p:cNvPr>
          <p:cNvGrpSpPr/>
          <p:nvPr/>
        </p:nvGrpSpPr>
        <p:grpSpPr>
          <a:xfrm>
            <a:off x="287114" y="7306412"/>
            <a:ext cx="2578006" cy="276999"/>
            <a:chOff x="287114" y="6703454"/>
            <a:chExt cx="2578006" cy="276999"/>
          </a:xfrm>
        </p:grpSpPr>
        <p:sp>
          <p:nvSpPr>
            <p:cNvPr id="86" name="Oval 85">
              <a:extLst>
                <a:ext uri="{FF2B5EF4-FFF2-40B4-BE49-F238E27FC236}">
                  <a16:creationId xmlns:a16="http://schemas.microsoft.com/office/drawing/2014/main" id="{89C0224E-F6BC-48D5-BD90-B12FFC17A4F1}"/>
                </a:ext>
              </a:extLst>
            </p:cNvPr>
            <p:cNvSpPr/>
            <p:nvPr/>
          </p:nvSpPr>
          <p:spPr>
            <a:xfrm>
              <a:off x="2107565"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7" name="Oval 86">
              <a:extLst>
                <a:ext uri="{FF2B5EF4-FFF2-40B4-BE49-F238E27FC236}">
                  <a16:creationId xmlns:a16="http://schemas.microsoft.com/office/drawing/2014/main" id="{7581AB50-912C-4D48-A28F-BE85026A3922}"/>
                </a:ext>
              </a:extLst>
            </p:cNvPr>
            <p:cNvSpPr/>
            <p:nvPr/>
          </p:nvSpPr>
          <p:spPr>
            <a:xfrm>
              <a:off x="2274094"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8" name="Oval 87">
              <a:extLst>
                <a:ext uri="{FF2B5EF4-FFF2-40B4-BE49-F238E27FC236}">
                  <a16:creationId xmlns:a16="http://schemas.microsoft.com/office/drawing/2014/main" id="{EF751B8E-5CCD-4444-AF63-05405C707DAB}"/>
                </a:ext>
              </a:extLst>
            </p:cNvPr>
            <p:cNvSpPr/>
            <p:nvPr/>
          </p:nvSpPr>
          <p:spPr>
            <a:xfrm>
              <a:off x="2440623"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89" name="Oval 88">
              <a:extLst>
                <a:ext uri="{FF2B5EF4-FFF2-40B4-BE49-F238E27FC236}">
                  <a16:creationId xmlns:a16="http://schemas.microsoft.com/office/drawing/2014/main" id="{100A6476-32FA-4BC4-9FEF-54B70D5DA6B6}"/>
                </a:ext>
              </a:extLst>
            </p:cNvPr>
            <p:cNvSpPr/>
            <p:nvPr/>
          </p:nvSpPr>
          <p:spPr>
            <a:xfrm>
              <a:off x="2607152" y="6793824"/>
              <a:ext cx="91440" cy="91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90" name="Oval 89">
              <a:extLst>
                <a:ext uri="{FF2B5EF4-FFF2-40B4-BE49-F238E27FC236}">
                  <a16:creationId xmlns:a16="http://schemas.microsoft.com/office/drawing/2014/main" id="{62984035-8782-4BCB-AA3D-2C1F362AB871}"/>
                </a:ext>
              </a:extLst>
            </p:cNvPr>
            <p:cNvSpPr/>
            <p:nvPr/>
          </p:nvSpPr>
          <p:spPr>
            <a:xfrm>
              <a:off x="2773680" y="6793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2F2F2"/>
                </a:solidFill>
                <a:effectLst/>
                <a:uLnTx/>
                <a:uFillTx/>
                <a:latin typeface="Segoe UI" panose="020B0502040204020203" pitchFamily="34" charset="0"/>
                <a:ea typeface="+mn-ea"/>
                <a:cs typeface="Segoe UI" panose="020B0502040204020203" pitchFamily="34" charset="0"/>
              </a:endParaRPr>
            </a:p>
          </p:txBody>
        </p:sp>
        <p:sp>
          <p:nvSpPr>
            <p:cNvPr id="91" name="TextBox 90">
              <a:extLst>
                <a:ext uri="{FF2B5EF4-FFF2-40B4-BE49-F238E27FC236}">
                  <a16:creationId xmlns:a16="http://schemas.microsoft.com/office/drawing/2014/main" id="{E801D069-BA9B-4238-8A9F-52C88036E863}"/>
                </a:ext>
              </a:extLst>
            </p:cNvPr>
            <p:cNvSpPr txBox="1"/>
            <p:nvPr/>
          </p:nvSpPr>
          <p:spPr>
            <a:xfrm>
              <a:off x="287114" y="6703454"/>
              <a:ext cx="1035861"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Experience 3</a:t>
              </a:r>
            </a:p>
          </p:txBody>
        </p:sp>
      </p:grpSp>
      <p:grpSp>
        <p:nvGrpSpPr>
          <p:cNvPr id="93" name="Group 92">
            <a:extLst>
              <a:ext uri="{FF2B5EF4-FFF2-40B4-BE49-F238E27FC236}">
                <a16:creationId xmlns:a16="http://schemas.microsoft.com/office/drawing/2014/main" id="{5EC20F65-EF5A-4018-BB12-9092D103C628}"/>
              </a:ext>
            </a:extLst>
          </p:cNvPr>
          <p:cNvGrpSpPr/>
          <p:nvPr/>
        </p:nvGrpSpPr>
        <p:grpSpPr>
          <a:xfrm>
            <a:off x="405822" y="7607984"/>
            <a:ext cx="3791873" cy="441960"/>
            <a:chOff x="405822" y="6098395"/>
            <a:chExt cx="3791873" cy="441960"/>
          </a:xfrm>
        </p:grpSpPr>
        <p:sp>
          <p:nvSpPr>
            <p:cNvPr id="94" name="Rectangle 93">
              <a:extLst>
                <a:ext uri="{FF2B5EF4-FFF2-40B4-BE49-F238E27FC236}">
                  <a16:creationId xmlns:a16="http://schemas.microsoft.com/office/drawing/2014/main" id="{CFBF948A-F117-4A36-B63B-1426262F5CAE}"/>
                </a:ext>
              </a:extLst>
            </p:cNvPr>
            <p:cNvSpPr/>
            <p:nvPr/>
          </p:nvSpPr>
          <p:spPr>
            <a:xfrm>
              <a:off x="448655" y="6098395"/>
              <a:ext cx="37490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Contact</a:t>
              </a:r>
            </a:p>
          </p:txBody>
        </p:sp>
        <p:cxnSp>
          <p:nvCxnSpPr>
            <p:cNvPr id="95" name="Straight Connector 94">
              <a:extLst>
                <a:ext uri="{FF2B5EF4-FFF2-40B4-BE49-F238E27FC236}">
                  <a16:creationId xmlns:a16="http://schemas.microsoft.com/office/drawing/2014/main" id="{2447A523-4709-460E-BA35-18E50E8CDC23}"/>
                </a:ext>
              </a:extLst>
            </p:cNvPr>
            <p:cNvCxnSpPr/>
            <p:nvPr/>
          </p:nvCxnSpPr>
          <p:spPr>
            <a:xfrm>
              <a:off x="405822" y="6223176"/>
              <a:ext cx="0" cy="252000"/>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9B2F78F3-EF4C-46A3-92E5-84757E4BF369}"/>
              </a:ext>
            </a:extLst>
          </p:cNvPr>
          <p:cNvGrpSpPr/>
          <p:nvPr/>
        </p:nvGrpSpPr>
        <p:grpSpPr>
          <a:xfrm>
            <a:off x="340666" y="8284845"/>
            <a:ext cx="2052928" cy="307777"/>
            <a:chOff x="340666" y="8284845"/>
            <a:chExt cx="2052928" cy="307777"/>
          </a:xfrm>
        </p:grpSpPr>
        <p:sp>
          <p:nvSpPr>
            <p:cNvPr id="97" name="TextBox 96">
              <a:extLst>
                <a:ext uri="{FF2B5EF4-FFF2-40B4-BE49-F238E27FC236}">
                  <a16:creationId xmlns:a16="http://schemas.microsoft.com/office/drawing/2014/main" id="{87AEE3A9-1982-4D55-A0B4-EBC0F264EC52}"/>
                </a:ext>
              </a:extLst>
            </p:cNvPr>
            <p:cNvSpPr txBox="1"/>
            <p:nvPr/>
          </p:nvSpPr>
          <p:spPr>
            <a:xfrm>
              <a:off x="692616" y="8300234"/>
              <a:ext cx="1700978"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www.jfkldjflkdsjlfs.com</a:t>
              </a:r>
            </a:p>
          </p:txBody>
        </p:sp>
        <p:pic>
          <p:nvPicPr>
            <p:cNvPr id="103" name="Graphic 102" descr="World with solid fill">
              <a:extLst>
                <a:ext uri="{FF2B5EF4-FFF2-40B4-BE49-F238E27FC236}">
                  <a16:creationId xmlns:a16="http://schemas.microsoft.com/office/drawing/2014/main" id="{4E791487-59F0-473A-9377-C708DB9074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666" y="8284845"/>
              <a:ext cx="307777" cy="307777"/>
            </a:xfrm>
            <a:prstGeom prst="rect">
              <a:avLst/>
            </a:prstGeom>
          </p:spPr>
        </p:pic>
      </p:grpSp>
      <p:grpSp>
        <p:nvGrpSpPr>
          <p:cNvPr id="110" name="Group 109">
            <a:extLst>
              <a:ext uri="{FF2B5EF4-FFF2-40B4-BE49-F238E27FC236}">
                <a16:creationId xmlns:a16="http://schemas.microsoft.com/office/drawing/2014/main" id="{9351D525-E1EB-47B3-B477-94358B9DB124}"/>
              </a:ext>
            </a:extLst>
          </p:cNvPr>
          <p:cNvGrpSpPr/>
          <p:nvPr/>
        </p:nvGrpSpPr>
        <p:grpSpPr>
          <a:xfrm>
            <a:off x="353680" y="9055737"/>
            <a:ext cx="2052418" cy="309600"/>
            <a:chOff x="353680" y="9055737"/>
            <a:chExt cx="2052418" cy="309600"/>
          </a:xfrm>
        </p:grpSpPr>
        <p:sp>
          <p:nvSpPr>
            <p:cNvPr id="101" name="TextBox 100">
              <a:extLst>
                <a:ext uri="{FF2B5EF4-FFF2-40B4-BE49-F238E27FC236}">
                  <a16:creationId xmlns:a16="http://schemas.microsoft.com/office/drawing/2014/main" id="{8EF42DD6-E33E-4E73-BC90-2AFFB4D29506}"/>
                </a:ext>
              </a:extLst>
            </p:cNvPr>
            <p:cNvSpPr txBox="1"/>
            <p:nvPr/>
          </p:nvSpPr>
          <p:spPr>
            <a:xfrm>
              <a:off x="692616" y="9072038"/>
              <a:ext cx="1713482"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123 anywhere, any city</a:t>
              </a:r>
            </a:p>
          </p:txBody>
        </p:sp>
        <p:pic>
          <p:nvPicPr>
            <p:cNvPr id="105" name="Graphic 104" descr="Home with solid fill">
              <a:extLst>
                <a:ext uri="{FF2B5EF4-FFF2-40B4-BE49-F238E27FC236}">
                  <a16:creationId xmlns:a16="http://schemas.microsoft.com/office/drawing/2014/main" id="{CB74F8CC-62EC-4EF0-B8F0-C18765EBB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680" y="9055737"/>
              <a:ext cx="309600" cy="309600"/>
            </a:xfrm>
            <a:prstGeom prst="rect">
              <a:avLst/>
            </a:prstGeom>
          </p:spPr>
        </p:pic>
      </p:grpSp>
      <p:grpSp>
        <p:nvGrpSpPr>
          <p:cNvPr id="109" name="Group 108">
            <a:extLst>
              <a:ext uri="{FF2B5EF4-FFF2-40B4-BE49-F238E27FC236}">
                <a16:creationId xmlns:a16="http://schemas.microsoft.com/office/drawing/2014/main" id="{67C0EDE1-7905-40F8-ACE6-999EE98C61A7}"/>
              </a:ext>
            </a:extLst>
          </p:cNvPr>
          <p:cNvGrpSpPr/>
          <p:nvPr/>
        </p:nvGrpSpPr>
        <p:grpSpPr>
          <a:xfrm>
            <a:off x="352873" y="8669379"/>
            <a:ext cx="1649717" cy="309600"/>
            <a:chOff x="352873" y="8676371"/>
            <a:chExt cx="1649717" cy="309600"/>
          </a:xfrm>
        </p:grpSpPr>
        <p:sp>
          <p:nvSpPr>
            <p:cNvPr id="99" name="TextBox 98">
              <a:extLst>
                <a:ext uri="{FF2B5EF4-FFF2-40B4-BE49-F238E27FC236}">
                  <a16:creationId xmlns:a16="http://schemas.microsoft.com/office/drawing/2014/main" id="{DC1BD0CC-671B-443B-9EB8-C54AA7BFDDFF}"/>
                </a:ext>
              </a:extLst>
            </p:cNvPr>
            <p:cNvSpPr txBox="1"/>
            <p:nvPr/>
          </p:nvSpPr>
          <p:spPr>
            <a:xfrm>
              <a:off x="692616" y="8692672"/>
              <a:ext cx="1309974" cy="276999"/>
            </a:xfrm>
            <a:prstGeom prst="rect">
              <a:avLst/>
            </a:prstGeom>
            <a:noFill/>
          </p:spPr>
          <p:txBody>
            <a:bodyPr wrap="none" rtlCol="0">
              <a:spAutoFit/>
            </a:bodyPr>
            <a:lstStyle>
              <a:defPPr>
                <a:defRPr lang="en-US"/>
              </a:defPPr>
              <a:lvl1pPr>
                <a:defRPr sz="1400">
                  <a:solidFill>
                    <a:schemeClr val="accent3"/>
                  </a:solidFill>
                  <a:latin typeface="Segoe UI"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+1- 9999999999</a:t>
              </a:r>
            </a:p>
          </p:txBody>
        </p:sp>
        <p:pic>
          <p:nvPicPr>
            <p:cNvPr id="107" name="Graphic 106" descr="Receiver with solid fill">
              <a:extLst>
                <a:ext uri="{FF2B5EF4-FFF2-40B4-BE49-F238E27FC236}">
                  <a16:creationId xmlns:a16="http://schemas.microsoft.com/office/drawing/2014/main" id="{4D68A932-C4C1-49E2-A775-BCA67D582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873" y="8676371"/>
              <a:ext cx="309600" cy="309600"/>
            </a:xfrm>
            <a:prstGeom prst="rect">
              <a:avLst/>
            </a:prstGeom>
          </p:spPr>
        </p:pic>
      </p:grpSp>
    </p:spTree>
    <p:extLst>
      <p:ext uri="{BB962C8B-B14F-4D97-AF65-F5344CB8AC3E}">
        <p14:creationId xmlns:p14="http://schemas.microsoft.com/office/powerpoint/2010/main" val="5278776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3.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0.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wrap="square" tIns="0" bIns="0" rtlCol="0" anchor="t">
        <a:noAutofit/>
      </a:bodyPr>
      <a:lstStyle>
        <a:defPPr algn="r">
          <a:defRPr b="1">
            <a:solidFill>
              <a:srgbClr val="F2F2F2"/>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6.xml><?xml version="1.0" encoding="utf-8"?>
<a:theme xmlns:a="http://schemas.openxmlformats.org/drawingml/2006/main" name="3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7DABB2"/>
        </a:solidFill>
        <a:ln>
          <a:noFill/>
        </a:ln>
      </a:spPr>
      <a:bodyPr wrap="square" tIns="0" bIns="0" rtlCol="0" anchor="t">
        <a:noAutofit/>
      </a:bodyPr>
      <a:lstStyle>
        <a:defPPr algn="r">
          <a:defRPr b="1">
            <a:solidFill>
              <a:srgbClr val="F2F2F2"/>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Custom 15">
      <a:dk1>
        <a:sysClr val="windowText" lastClr="000000"/>
      </a:dk1>
      <a:lt1>
        <a:sysClr val="window" lastClr="FFFFFF"/>
      </a:lt1>
      <a:dk2>
        <a:srgbClr val="454551"/>
      </a:dk2>
      <a:lt2>
        <a:srgbClr val="D8D9DC"/>
      </a:lt2>
      <a:accent1>
        <a:srgbClr val="EFCD2C"/>
      </a:accent1>
      <a:accent2>
        <a:srgbClr val="232A40"/>
      </a:accent2>
      <a:accent3>
        <a:srgbClr val="9F9353"/>
      </a:accent3>
      <a:accent4>
        <a:srgbClr val="4775E7"/>
      </a:accent4>
      <a:accent5>
        <a:srgbClr val="8971E1"/>
      </a:accent5>
      <a:accent6>
        <a:srgbClr val="D54773"/>
      </a:accent6>
      <a:hlink>
        <a:srgbClr val="6B9F25"/>
      </a:hlink>
      <a:folHlink>
        <a:srgbClr val="8C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wrap="square" tIns="0" bIns="0" rtlCol="0" anchor="t">
        <a:noAutofit/>
      </a:bodyPr>
      <a:lstStyle>
        <a:defPPr algn="r">
          <a:defRPr b="1">
            <a:solidFill>
              <a:srgbClr val="F2F2F2"/>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9.xml><?xml version="1.0" encoding="utf-8"?>
<a:theme xmlns:a="http://schemas.openxmlformats.org/drawingml/2006/main" name="1_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87918F75EB52944A97328FE75055C0E" ma:contentTypeVersion="1" ma:contentTypeDescription="Crear nuevo documento." ma:contentTypeScope="" ma:versionID="9117c1ea10a369e91d8cbd70890c4e0f">
  <xsd:schema xmlns:xsd="http://www.w3.org/2001/XMLSchema" xmlns:xs="http://www.w3.org/2001/XMLSchema" xmlns:p="http://schemas.microsoft.com/office/2006/metadata/properties" xmlns:ns2="34f53c3f-c2e2-43df-b6d5-f7d7078661fc" targetNamespace="http://schemas.microsoft.com/office/2006/metadata/properties" ma:root="true" ma:fieldsID="5e22f563d5594e31bdbd3f84dad5045a" ns2:_="">
    <xsd:import namespace="34f53c3f-c2e2-43df-b6d5-f7d7078661fc"/>
    <xsd:element name="properties">
      <xsd:complexType>
        <xsd:sequence>
          <xsd:element name="documentManagement">
            <xsd:complexType>
              <xsd:all>
                <xsd:element ref="ns2:Reference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f53c3f-c2e2-43df-b6d5-f7d7078661fc"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34f53c3f-c2e2-43df-b6d5-f7d7078661fc" xsi:nil="true"/>
  </documentManagement>
</p:properties>
</file>

<file path=customXml/itemProps1.xml><?xml version="1.0" encoding="utf-8"?>
<ds:datastoreItem xmlns:ds="http://schemas.openxmlformats.org/officeDocument/2006/customXml" ds:itemID="{4261D72A-21FF-4FF8-959B-9AB30AC8BAE6}"/>
</file>

<file path=customXml/itemProps2.xml><?xml version="1.0" encoding="utf-8"?>
<ds:datastoreItem xmlns:ds="http://schemas.openxmlformats.org/officeDocument/2006/customXml" ds:itemID="{05C962CD-0D53-4452-A7EF-9A8752FBAED6}"/>
</file>

<file path=customXml/itemProps3.xml><?xml version="1.0" encoding="utf-8"?>
<ds:datastoreItem xmlns:ds="http://schemas.openxmlformats.org/officeDocument/2006/customXml" ds:itemID="{EBA0F147-0610-43E6-A46B-55CC6EAB1338}"/>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TM02836342[[fn=Ion]]</Template>
  <TotalTime>27184</TotalTime>
  <Words>2490</Words>
  <Application>Microsoft Office PowerPoint</Application>
  <PresentationFormat>A4 (210 x 297 mm)</PresentationFormat>
  <Paragraphs>430</Paragraphs>
  <Slides>10</Slides>
  <Notes>0</Notes>
  <HiddenSlides>0</HiddenSlides>
  <MMClips>0</MMClips>
  <ScaleCrop>false</ScaleCrop>
  <HeadingPairs>
    <vt:vector size="6" baseType="variant">
      <vt:variant>
        <vt:lpstr>Fuentes usadas</vt:lpstr>
      </vt:variant>
      <vt:variant>
        <vt:i4>14</vt:i4>
      </vt:variant>
      <vt:variant>
        <vt:lpstr>Tema</vt:lpstr>
      </vt:variant>
      <vt:variant>
        <vt:i4>10</vt:i4>
      </vt:variant>
      <vt:variant>
        <vt:lpstr>Títulos de diapositiva</vt:lpstr>
      </vt:variant>
      <vt:variant>
        <vt:i4>10</vt:i4>
      </vt:variant>
    </vt:vector>
  </HeadingPairs>
  <TitlesOfParts>
    <vt:vector size="34" baseType="lpstr">
      <vt:lpstr>Aharoni</vt:lpstr>
      <vt:lpstr>Arial</vt:lpstr>
      <vt:lpstr>Calibri</vt:lpstr>
      <vt:lpstr>Calibri Light</vt:lpstr>
      <vt:lpstr>Century Gothic</vt:lpstr>
      <vt:lpstr>Courier New</vt:lpstr>
      <vt:lpstr>Garamond</vt:lpstr>
      <vt:lpstr>Gill Sans MT</vt:lpstr>
      <vt:lpstr>Gill Sans Nova Cond</vt:lpstr>
      <vt:lpstr>Open Sans</vt:lpstr>
      <vt:lpstr>Segoe UI</vt:lpstr>
      <vt:lpstr>Trebuchet MS</vt:lpstr>
      <vt:lpstr>Tw Cen MT</vt:lpstr>
      <vt:lpstr>Wingdings 3</vt:lpstr>
      <vt:lpstr>Ion</vt:lpstr>
      <vt:lpstr>2_Office Theme</vt:lpstr>
      <vt:lpstr>Wisp</vt:lpstr>
      <vt:lpstr>Organic</vt:lpstr>
      <vt:lpstr>Slice</vt:lpstr>
      <vt:lpstr>3_Office Theme</vt:lpstr>
      <vt:lpstr>4_Office Theme</vt:lpstr>
      <vt:lpstr>Facet</vt:lpstr>
      <vt:lpstr>1_Droplet</vt:lpstr>
      <vt:lpstr>Mesh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Jesus Serrano Castro</dc:creator>
  <cp:lastModifiedBy>Victor Manuel Ursula Rodriguez</cp:lastModifiedBy>
  <cp:revision>394</cp:revision>
  <cp:lastPrinted>2017-04-20T12:52:07Z</cp:lastPrinted>
  <dcterms:created xsi:type="dcterms:W3CDTF">2016-09-15T21:44:11Z</dcterms:created>
  <dcterms:modified xsi:type="dcterms:W3CDTF">2022-04-25T17:00:49Z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jscastro@microsoft.com</vt:lpwstr>
  </property>
  <property fmtid="{D5CDD505-2E9C-101B-9397-08002B2CF9AE}" pid="5" name="MSIP_Label_f42aa342-8706-4288-bd11-ebb85995028c_SetDate">
    <vt:lpwstr>2018-04-05T21:11:06.2787898Z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0x010100587918F75EB52944A97328FE75055C0E</vt:lpwstr>
  </property>
</Properties>
</file>